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35"/>
  </p:notesMasterIdLst>
  <p:handoutMasterIdLst>
    <p:handoutMasterId r:id="rId36"/>
  </p:handoutMasterIdLst>
  <p:sldIdLst>
    <p:sldId id="275" r:id="rId5"/>
    <p:sldId id="256" r:id="rId6"/>
    <p:sldId id="274" r:id="rId7"/>
    <p:sldId id="276" r:id="rId8"/>
    <p:sldId id="277" r:id="rId9"/>
    <p:sldId id="279" r:id="rId10"/>
    <p:sldId id="278" r:id="rId11"/>
    <p:sldId id="283" r:id="rId12"/>
    <p:sldId id="281" r:id="rId13"/>
    <p:sldId id="280" r:id="rId14"/>
    <p:sldId id="282" r:id="rId15"/>
    <p:sldId id="285" r:id="rId16"/>
    <p:sldId id="286" r:id="rId17"/>
    <p:sldId id="288" r:id="rId18"/>
    <p:sldId id="287" r:id="rId19"/>
    <p:sldId id="284" r:id="rId20"/>
    <p:sldId id="272" r:id="rId21"/>
    <p:sldId id="258" r:id="rId22"/>
    <p:sldId id="264" r:id="rId23"/>
    <p:sldId id="259" r:id="rId24"/>
    <p:sldId id="270" r:id="rId25"/>
    <p:sldId id="265" r:id="rId26"/>
    <p:sldId id="262" r:id="rId27"/>
    <p:sldId id="263" r:id="rId28"/>
    <p:sldId id="267" r:id="rId29"/>
    <p:sldId id="266" r:id="rId30"/>
    <p:sldId id="268" r:id="rId31"/>
    <p:sldId id="269" r:id="rId32"/>
    <p:sldId id="260" r:id="rId33"/>
    <p:sldId id="271" r:id="rId34"/>
  </p:sldIdLst>
  <p:sldSz cx="12192000" cy="6858000"/>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5261F5-7342-4F88-9489-A0B1D1783BA2}" v="64" dt="2021-02-23T10:45:44.92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281" autoAdjust="0"/>
  </p:normalViewPr>
  <p:slideViewPr>
    <p:cSldViewPr snapToGrid="0">
      <p:cViewPr varScale="1">
        <p:scale>
          <a:sx n="93" d="100"/>
          <a:sy n="93" d="100"/>
        </p:scale>
        <p:origin x="1272" y="72"/>
      </p:cViewPr>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Noordeloos" userId="7c446670-7459-44eb-8c93-60d80c060528" providerId="ADAL" clId="{D85261F5-7342-4F88-9489-A0B1D1783BA2}"/>
    <pc:docChg chg="undo custSel addSld delSld modSld sldOrd">
      <pc:chgData name="Thomas Noordeloos" userId="7c446670-7459-44eb-8c93-60d80c060528" providerId="ADAL" clId="{D85261F5-7342-4F88-9489-A0B1D1783BA2}" dt="2021-02-23T10:49:19.542" v="403" actId="20577"/>
      <pc:docMkLst>
        <pc:docMk/>
      </pc:docMkLst>
      <pc:sldChg chg="modSp modNotesTx">
        <pc:chgData name="Thomas Noordeloos" userId="7c446670-7459-44eb-8c93-60d80c060528" providerId="ADAL" clId="{D85261F5-7342-4F88-9489-A0B1D1783BA2}" dt="2021-02-22T17:57:28.162" v="176"/>
        <pc:sldMkLst>
          <pc:docMk/>
          <pc:sldMk cId="1076978916" sldId="259"/>
        </pc:sldMkLst>
        <pc:picChg chg="mod">
          <ac:chgData name="Thomas Noordeloos" userId="7c446670-7459-44eb-8c93-60d80c060528" providerId="ADAL" clId="{D85261F5-7342-4F88-9489-A0B1D1783BA2}" dt="2021-02-22T17:55:24.785" v="174" actId="1076"/>
          <ac:picMkLst>
            <pc:docMk/>
            <pc:sldMk cId="1076978916" sldId="259"/>
            <ac:picMk id="1026" creationId="{00000000-0000-0000-0000-000000000000}"/>
          </ac:picMkLst>
        </pc:picChg>
      </pc:sldChg>
      <pc:sldChg chg="addSp modSp mod">
        <pc:chgData name="Thomas Noordeloos" userId="7c446670-7459-44eb-8c93-60d80c060528" providerId="ADAL" clId="{D85261F5-7342-4F88-9489-A0B1D1783BA2}" dt="2021-02-23T08:12:10.227" v="328" actId="20577"/>
        <pc:sldMkLst>
          <pc:docMk/>
          <pc:sldMk cId="3550158393" sldId="262"/>
        </pc:sldMkLst>
        <pc:spChg chg="add mod">
          <ac:chgData name="Thomas Noordeloos" userId="7c446670-7459-44eb-8c93-60d80c060528" providerId="ADAL" clId="{D85261F5-7342-4F88-9489-A0B1D1783BA2}" dt="2021-02-23T08:12:10.227" v="328" actId="20577"/>
          <ac:spMkLst>
            <pc:docMk/>
            <pc:sldMk cId="3550158393" sldId="262"/>
            <ac:spMk id="6" creationId="{E884A6DF-FE7F-402C-B473-8D49FCC5924E}"/>
          </ac:spMkLst>
        </pc:spChg>
        <pc:picChg chg="mod">
          <ac:chgData name="Thomas Noordeloos" userId="7c446670-7459-44eb-8c93-60d80c060528" providerId="ADAL" clId="{D85261F5-7342-4F88-9489-A0B1D1783BA2}" dt="2021-02-23T08:10:50.450" v="240" actId="1076"/>
          <ac:picMkLst>
            <pc:docMk/>
            <pc:sldMk cId="3550158393" sldId="262"/>
            <ac:picMk id="4" creationId="{00000000-0000-0000-0000-000000000000}"/>
          </ac:picMkLst>
        </pc:picChg>
      </pc:sldChg>
      <pc:sldChg chg="addSp delSp modSp modAnim">
        <pc:chgData name="Thomas Noordeloos" userId="7c446670-7459-44eb-8c93-60d80c060528" providerId="ADAL" clId="{D85261F5-7342-4F88-9489-A0B1D1783BA2}" dt="2021-02-22T17:51:32.815" v="172"/>
        <pc:sldMkLst>
          <pc:docMk/>
          <pc:sldMk cId="757079641" sldId="264"/>
        </pc:sldMkLst>
        <pc:picChg chg="del">
          <ac:chgData name="Thomas Noordeloos" userId="7c446670-7459-44eb-8c93-60d80c060528" providerId="ADAL" clId="{D85261F5-7342-4F88-9489-A0B1D1783BA2}" dt="2021-02-22T17:49:16.557" v="147" actId="478"/>
          <ac:picMkLst>
            <pc:docMk/>
            <pc:sldMk cId="757079641" sldId="264"/>
            <ac:picMk id="6" creationId="{00000000-0000-0000-0000-000000000000}"/>
          </ac:picMkLst>
        </pc:picChg>
        <pc:picChg chg="add del mod">
          <ac:chgData name="Thomas Noordeloos" userId="7c446670-7459-44eb-8c93-60d80c060528" providerId="ADAL" clId="{D85261F5-7342-4F88-9489-A0B1D1783BA2}" dt="2021-02-22T17:50:09.526" v="159" actId="478"/>
          <ac:picMkLst>
            <pc:docMk/>
            <pc:sldMk cId="757079641" sldId="264"/>
            <ac:picMk id="7" creationId="{DBBAB9EF-C49C-47B9-85F9-E0D2B04B075B}"/>
          </ac:picMkLst>
        </pc:picChg>
        <pc:picChg chg="add mod">
          <ac:chgData name="Thomas Noordeloos" userId="7c446670-7459-44eb-8c93-60d80c060528" providerId="ADAL" clId="{D85261F5-7342-4F88-9489-A0B1D1783BA2}" dt="2021-02-22T17:50:39.141" v="163" actId="732"/>
          <ac:picMkLst>
            <pc:docMk/>
            <pc:sldMk cId="757079641" sldId="264"/>
            <ac:picMk id="8" creationId="{2B4F316B-806F-424C-9406-F3947B8AF265}"/>
          </ac:picMkLst>
        </pc:picChg>
        <pc:picChg chg="add mod">
          <ac:chgData name="Thomas Noordeloos" userId="7c446670-7459-44eb-8c93-60d80c060528" providerId="ADAL" clId="{D85261F5-7342-4F88-9489-A0B1D1783BA2}" dt="2021-02-22T17:51:09.729" v="167" actId="732"/>
          <ac:picMkLst>
            <pc:docMk/>
            <pc:sldMk cId="757079641" sldId="264"/>
            <ac:picMk id="9" creationId="{7E4CBD64-B2F4-4578-AB49-7F07485DA5FB}"/>
          </ac:picMkLst>
        </pc:picChg>
        <pc:picChg chg="add mod">
          <ac:chgData name="Thomas Noordeloos" userId="7c446670-7459-44eb-8c93-60d80c060528" providerId="ADAL" clId="{D85261F5-7342-4F88-9489-A0B1D1783BA2}" dt="2021-02-22T17:51:27.118" v="171" actId="732"/>
          <ac:picMkLst>
            <pc:docMk/>
            <pc:sldMk cId="757079641" sldId="264"/>
            <ac:picMk id="10" creationId="{4087E3FB-27F6-4A4A-AEAC-5A9BA8DAD0D0}"/>
          </ac:picMkLst>
        </pc:picChg>
        <pc:picChg chg="add mod">
          <ac:chgData name="Thomas Noordeloos" userId="7c446670-7459-44eb-8c93-60d80c060528" providerId="ADAL" clId="{D85261F5-7342-4F88-9489-A0B1D1783BA2}" dt="2021-02-22T17:50:21.087" v="160" actId="732"/>
          <ac:picMkLst>
            <pc:docMk/>
            <pc:sldMk cId="757079641" sldId="264"/>
            <ac:picMk id="2050" creationId="{9818DB0A-4CA5-4165-9394-904BA0F64A4A}"/>
          </ac:picMkLst>
        </pc:picChg>
      </pc:sldChg>
      <pc:sldChg chg="addSp modSp mod">
        <pc:chgData name="Thomas Noordeloos" userId="7c446670-7459-44eb-8c93-60d80c060528" providerId="ADAL" clId="{D85261F5-7342-4F88-9489-A0B1D1783BA2}" dt="2021-02-22T18:31:21.002" v="202" actId="1076"/>
        <pc:sldMkLst>
          <pc:docMk/>
          <pc:sldMk cId="792156301" sldId="265"/>
        </pc:sldMkLst>
        <pc:spChg chg="add mod">
          <ac:chgData name="Thomas Noordeloos" userId="7c446670-7459-44eb-8c93-60d80c060528" providerId="ADAL" clId="{D85261F5-7342-4F88-9489-A0B1D1783BA2}" dt="2021-02-22T18:31:01.804" v="200" actId="20577"/>
          <ac:spMkLst>
            <pc:docMk/>
            <pc:sldMk cId="792156301" sldId="265"/>
            <ac:spMk id="9" creationId="{59AFA957-FB3A-49F4-8D75-B3E26C6E4873}"/>
          </ac:spMkLst>
        </pc:spChg>
        <pc:picChg chg="mod">
          <ac:chgData name="Thomas Noordeloos" userId="7c446670-7459-44eb-8c93-60d80c060528" providerId="ADAL" clId="{D85261F5-7342-4F88-9489-A0B1D1783BA2}" dt="2021-02-22T18:31:17.889" v="201" actId="1076"/>
          <ac:picMkLst>
            <pc:docMk/>
            <pc:sldMk cId="792156301" sldId="265"/>
            <ac:picMk id="1030" creationId="{00000000-0000-0000-0000-000000000000}"/>
          </ac:picMkLst>
        </pc:picChg>
        <pc:picChg chg="mod">
          <ac:chgData name="Thomas Noordeloos" userId="7c446670-7459-44eb-8c93-60d80c060528" providerId="ADAL" clId="{D85261F5-7342-4F88-9489-A0B1D1783BA2}" dt="2021-02-22T18:31:17.889" v="201" actId="1076"/>
          <ac:picMkLst>
            <pc:docMk/>
            <pc:sldMk cId="792156301" sldId="265"/>
            <ac:picMk id="1034" creationId="{00000000-0000-0000-0000-000000000000}"/>
          </ac:picMkLst>
        </pc:picChg>
        <pc:picChg chg="mod">
          <ac:chgData name="Thomas Noordeloos" userId="7c446670-7459-44eb-8c93-60d80c060528" providerId="ADAL" clId="{D85261F5-7342-4F88-9489-A0B1D1783BA2}" dt="2021-02-22T18:31:17.889" v="201" actId="1076"/>
          <ac:picMkLst>
            <pc:docMk/>
            <pc:sldMk cId="792156301" sldId="265"/>
            <ac:picMk id="1036" creationId="{00000000-0000-0000-0000-000000000000}"/>
          </ac:picMkLst>
        </pc:picChg>
        <pc:picChg chg="mod">
          <ac:chgData name="Thomas Noordeloos" userId="7c446670-7459-44eb-8c93-60d80c060528" providerId="ADAL" clId="{D85261F5-7342-4F88-9489-A0B1D1783BA2}" dt="2021-02-22T18:31:21.002" v="202" actId="1076"/>
          <ac:picMkLst>
            <pc:docMk/>
            <pc:sldMk cId="792156301" sldId="265"/>
            <ac:picMk id="1042" creationId="{00000000-0000-0000-0000-000000000000}"/>
          </ac:picMkLst>
        </pc:picChg>
        <pc:picChg chg="mod">
          <ac:chgData name="Thomas Noordeloos" userId="7c446670-7459-44eb-8c93-60d80c060528" providerId="ADAL" clId="{D85261F5-7342-4F88-9489-A0B1D1783BA2}" dt="2021-02-22T18:31:17.889" v="201" actId="1076"/>
          <ac:picMkLst>
            <pc:docMk/>
            <pc:sldMk cId="792156301" sldId="265"/>
            <ac:picMk id="8194" creationId="{00000000-0000-0000-0000-000000000000}"/>
          </ac:picMkLst>
        </pc:picChg>
      </pc:sldChg>
      <pc:sldChg chg="addSp delSp modSp mod">
        <pc:chgData name="Thomas Noordeloos" userId="7c446670-7459-44eb-8c93-60d80c060528" providerId="ADAL" clId="{D85261F5-7342-4F88-9489-A0B1D1783BA2}" dt="2021-02-22T18:23:22.803" v="190" actId="1076"/>
        <pc:sldMkLst>
          <pc:docMk/>
          <pc:sldMk cId="2336031329" sldId="266"/>
        </pc:sldMkLst>
        <pc:picChg chg="del">
          <ac:chgData name="Thomas Noordeloos" userId="7c446670-7459-44eb-8c93-60d80c060528" providerId="ADAL" clId="{D85261F5-7342-4F88-9489-A0B1D1783BA2}" dt="2021-02-22T18:22:19.997" v="177" actId="478"/>
          <ac:picMkLst>
            <pc:docMk/>
            <pc:sldMk cId="2336031329" sldId="266"/>
            <ac:picMk id="3" creationId="{00000000-0000-0000-0000-000000000000}"/>
          </ac:picMkLst>
        </pc:picChg>
        <pc:picChg chg="add mod modCrop">
          <ac:chgData name="Thomas Noordeloos" userId="7c446670-7459-44eb-8c93-60d80c060528" providerId="ADAL" clId="{D85261F5-7342-4F88-9489-A0B1D1783BA2}" dt="2021-02-22T18:23:19.371" v="189" actId="1076"/>
          <ac:picMkLst>
            <pc:docMk/>
            <pc:sldMk cId="2336031329" sldId="266"/>
            <ac:picMk id="5" creationId="{CB6E1977-D0F8-4061-AFD6-208FD968C7D0}"/>
          </ac:picMkLst>
        </pc:picChg>
        <pc:picChg chg="add mod">
          <ac:chgData name="Thomas Noordeloos" userId="7c446670-7459-44eb-8c93-60d80c060528" providerId="ADAL" clId="{D85261F5-7342-4F88-9489-A0B1D1783BA2}" dt="2021-02-22T18:23:22.803" v="190" actId="1076"/>
          <ac:picMkLst>
            <pc:docMk/>
            <pc:sldMk cId="2336031329" sldId="266"/>
            <ac:picMk id="6" creationId="{5F092E69-FFF4-4394-B3C4-B9FA40EE0EFF}"/>
          </ac:picMkLst>
        </pc:picChg>
      </pc:sldChg>
      <pc:sldChg chg="ord">
        <pc:chgData name="Thomas Noordeloos" userId="7c446670-7459-44eb-8c93-60d80c060528" providerId="ADAL" clId="{D85261F5-7342-4F88-9489-A0B1D1783BA2}" dt="2021-02-22T15:54:06.571" v="56"/>
        <pc:sldMkLst>
          <pc:docMk/>
          <pc:sldMk cId="1123438641" sldId="272"/>
        </pc:sldMkLst>
      </pc:sldChg>
      <pc:sldChg chg="del">
        <pc:chgData name="Thomas Noordeloos" userId="7c446670-7459-44eb-8c93-60d80c060528" providerId="ADAL" clId="{D85261F5-7342-4F88-9489-A0B1D1783BA2}" dt="2021-02-22T18:25:51.979" v="191" actId="47"/>
        <pc:sldMkLst>
          <pc:docMk/>
          <pc:sldMk cId="839315546" sldId="273"/>
        </pc:sldMkLst>
      </pc:sldChg>
      <pc:sldChg chg="modSp add mod">
        <pc:chgData name="Thomas Noordeloos" userId="7c446670-7459-44eb-8c93-60d80c060528" providerId="ADAL" clId="{D85261F5-7342-4F88-9489-A0B1D1783BA2}" dt="2021-02-23T10:49:19.542" v="403" actId="20577"/>
        <pc:sldMkLst>
          <pc:docMk/>
          <pc:sldMk cId="916017490" sldId="275"/>
        </pc:sldMkLst>
        <pc:spChg chg="mod">
          <ac:chgData name="Thomas Noordeloos" userId="7c446670-7459-44eb-8c93-60d80c060528" providerId="ADAL" clId="{D85261F5-7342-4F88-9489-A0B1D1783BA2}" dt="2021-02-22T15:52:41.684" v="38" actId="207"/>
          <ac:spMkLst>
            <pc:docMk/>
            <pc:sldMk cId="916017490" sldId="275"/>
            <ac:spMk id="3" creationId="{A218FED7-AB46-4296-A2AB-73E4BDC03138}"/>
          </ac:spMkLst>
        </pc:spChg>
        <pc:spChg chg="mod">
          <ac:chgData name="Thomas Noordeloos" userId="7c446670-7459-44eb-8c93-60d80c060528" providerId="ADAL" clId="{D85261F5-7342-4F88-9489-A0B1D1783BA2}" dt="2021-02-22T15:52:16.082" v="4" actId="12"/>
          <ac:spMkLst>
            <pc:docMk/>
            <pc:sldMk cId="916017490" sldId="275"/>
            <ac:spMk id="6" creationId="{4910A9D3-44B0-412E-9D51-FA1C2DD5ED39}"/>
          </ac:spMkLst>
        </pc:spChg>
        <pc:spChg chg="mod">
          <ac:chgData name="Thomas Noordeloos" userId="7c446670-7459-44eb-8c93-60d80c060528" providerId="ADAL" clId="{D85261F5-7342-4F88-9489-A0B1D1783BA2}" dt="2021-02-23T10:49:19.542" v="403" actId="20577"/>
          <ac:spMkLst>
            <pc:docMk/>
            <pc:sldMk cId="916017490" sldId="275"/>
            <ac:spMk id="10" creationId="{B5E90D55-298E-4509-878D-C4E228CD5F8E}"/>
          </ac:spMkLst>
        </pc:spChg>
        <pc:graphicFrameChg chg="mod modGraphic">
          <ac:chgData name="Thomas Noordeloos" userId="7c446670-7459-44eb-8c93-60d80c060528" providerId="ADAL" clId="{D85261F5-7342-4F88-9489-A0B1D1783BA2}" dt="2021-02-22T15:52:54.010" v="42" actId="108"/>
          <ac:graphicFrameMkLst>
            <pc:docMk/>
            <pc:sldMk cId="916017490" sldId="275"/>
            <ac:graphicFrameMk id="13" creationId="{BBD81BF5-9E86-4852-B783-21B8761DB99C}"/>
          </ac:graphicFrameMkLst>
        </pc:graphicFrameChg>
      </pc:sldChg>
      <pc:sldChg chg="modSp add mod">
        <pc:chgData name="Thomas Noordeloos" userId="7c446670-7459-44eb-8c93-60d80c060528" providerId="ADAL" clId="{D85261F5-7342-4F88-9489-A0B1D1783BA2}" dt="2021-02-22T15:53:56.522" v="54" actId="20577"/>
        <pc:sldMkLst>
          <pc:docMk/>
          <pc:sldMk cId="2467516989" sldId="276"/>
        </pc:sldMkLst>
        <pc:spChg chg="mod">
          <ac:chgData name="Thomas Noordeloos" userId="7c446670-7459-44eb-8c93-60d80c060528" providerId="ADAL" clId="{D85261F5-7342-4F88-9489-A0B1D1783BA2}" dt="2021-02-22T15:53:56.522" v="54" actId="20577"/>
          <ac:spMkLst>
            <pc:docMk/>
            <pc:sldMk cId="2467516989" sldId="276"/>
            <ac:spMk id="4" creationId="{00000000-0000-0000-0000-000000000000}"/>
          </ac:spMkLst>
        </pc:spChg>
      </pc:sldChg>
      <pc:sldChg chg="add">
        <pc:chgData name="Thomas Noordeloos" userId="7c446670-7459-44eb-8c93-60d80c060528" providerId="ADAL" clId="{D85261F5-7342-4F88-9489-A0B1D1783BA2}" dt="2021-02-22T15:53:47.613" v="43"/>
        <pc:sldMkLst>
          <pc:docMk/>
          <pc:sldMk cId="1142948585" sldId="277"/>
        </pc:sldMkLst>
      </pc:sldChg>
      <pc:sldChg chg="addSp delSp modSp add mod modNotesTx">
        <pc:chgData name="Thomas Noordeloos" userId="7c446670-7459-44eb-8c93-60d80c060528" providerId="ADAL" clId="{D85261F5-7342-4F88-9489-A0B1D1783BA2}" dt="2021-02-22T15:58:34.511" v="86" actId="20577"/>
        <pc:sldMkLst>
          <pc:docMk/>
          <pc:sldMk cId="1553290738" sldId="278"/>
        </pc:sldMkLst>
        <pc:spChg chg="mod">
          <ac:chgData name="Thomas Noordeloos" userId="7c446670-7459-44eb-8c93-60d80c060528" providerId="ADAL" clId="{D85261F5-7342-4F88-9489-A0B1D1783BA2}" dt="2021-02-22T15:58:13.450" v="83" actId="20577"/>
          <ac:spMkLst>
            <pc:docMk/>
            <pc:sldMk cId="1553290738" sldId="278"/>
            <ac:spMk id="4" creationId="{00000000-0000-0000-0000-000000000000}"/>
          </ac:spMkLst>
        </pc:spChg>
        <pc:picChg chg="add mod">
          <ac:chgData name="Thomas Noordeloos" userId="7c446670-7459-44eb-8c93-60d80c060528" providerId="ADAL" clId="{D85261F5-7342-4F88-9489-A0B1D1783BA2}" dt="2021-02-22T15:58:04.445" v="65" actId="1440"/>
          <ac:picMkLst>
            <pc:docMk/>
            <pc:sldMk cId="1553290738" sldId="278"/>
            <ac:picMk id="3" creationId="{4547C93B-0CB3-40E2-A3CE-2B60D055CD04}"/>
          </ac:picMkLst>
        </pc:picChg>
        <pc:picChg chg="add mod">
          <ac:chgData name="Thomas Noordeloos" userId="7c446670-7459-44eb-8c93-60d80c060528" providerId="ADAL" clId="{D85261F5-7342-4F88-9489-A0B1D1783BA2}" dt="2021-02-22T15:58:19.860" v="85" actId="1076"/>
          <ac:picMkLst>
            <pc:docMk/>
            <pc:sldMk cId="1553290738" sldId="278"/>
            <ac:picMk id="6" creationId="{2C226515-EB5D-4B2B-A958-121691D781D9}"/>
          </ac:picMkLst>
        </pc:picChg>
        <pc:picChg chg="del">
          <ac:chgData name="Thomas Noordeloos" userId="7c446670-7459-44eb-8c93-60d80c060528" providerId="ADAL" clId="{D85261F5-7342-4F88-9489-A0B1D1783BA2}" dt="2021-02-22T15:57:30.602" v="58" actId="478"/>
          <ac:picMkLst>
            <pc:docMk/>
            <pc:sldMk cId="1553290738" sldId="278"/>
            <ac:picMk id="2050" creationId="{00000000-0000-0000-0000-000000000000}"/>
          </ac:picMkLst>
        </pc:picChg>
      </pc:sldChg>
      <pc:sldChg chg="add">
        <pc:chgData name="Thomas Noordeloos" userId="7c446670-7459-44eb-8c93-60d80c060528" providerId="ADAL" clId="{D85261F5-7342-4F88-9489-A0B1D1783BA2}" dt="2021-02-22T17:35:39.020" v="87"/>
        <pc:sldMkLst>
          <pc:docMk/>
          <pc:sldMk cId="2376153373" sldId="279"/>
        </pc:sldMkLst>
      </pc:sldChg>
      <pc:sldChg chg="add">
        <pc:chgData name="Thomas Noordeloos" userId="7c446670-7459-44eb-8c93-60d80c060528" providerId="ADAL" clId="{D85261F5-7342-4F88-9489-A0B1D1783BA2}" dt="2021-02-22T17:42:42.858" v="88"/>
        <pc:sldMkLst>
          <pc:docMk/>
          <pc:sldMk cId="877968779" sldId="280"/>
        </pc:sldMkLst>
      </pc:sldChg>
      <pc:sldChg chg="add">
        <pc:chgData name="Thomas Noordeloos" userId="7c446670-7459-44eb-8c93-60d80c060528" providerId="ADAL" clId="{D85261F5-7342-4F88-9489-A0B1D1783BA2}" dt="2021-02-22T17:42:42.858" v="88"/>
        <pc:sldMkLst>
          <pc:docMk/>
          <pc:sldMk cId="3999667106" sldId="281"/>
        </pc:sldMkLst>
      </pc:sldChg>
      <pc:sldChg chg="add">
        <pc:chgData name="Thomas Noordeloos" userId="7c446670-7459-44eb-8c93-60d80c060528" providerId="ADAL" clId="{D85261F5-7342-4F88-9489-A0B1D1783BA2}" dt="2021-02-22T17:42:42.858" v="88"/>
        <pc:sldMkLst>
          <pc:docMk/>
          <pc:sldMk cId="1480231026" sldId="282"/>
        </pc:sldMkLst>
      </pc:sldChg>
      <pc:sldChg chg="addSp delSp modSp add mod">
        <pc:chgData name="Thomas Noordeloos" userId="7c446670-7459-44eb-8c93-60d80c060528" providerId="ADAL" clId="{D85261F5-7342-4F88-9489-A0B1D1783BA2}" dt="2021-02-22T17:46:59.017" v="141" actId="114"/>
        <pc:sldMkLst>
          <pc:docMk/>
          <pc:sldMk cId="2791792329" sldId="283"/>
        </pc:sldMkLst>
        <pc:spChg chg="add mod">
          <ac:chgData name="Thomas Noordeloos" userId="7c446670-7459-44eb-8c93-60d80c060528" providerId="ADAL" clId="{D85261F5-7342-4F88-9489-A0B1D1783BA2}" dt="2021-02-22T17:46:59.017" v="141" actId="114"/>
          <ac:spMkLst>
            <pc:docMk/>
            <pc:sldMk cId="2791792329" sldId="283"/>
            <ac:spMk id="7" creationId="{2759C620-A164-470C-A9E3-4AD992F66D55}"/>
          </ac:spMkLst>
        </pc:spChg>
        <pc:picChg chg="del">
          <ac:chgData name="Thomas Noordeloos" userId="7c446670-7459-44eb-8c93-60d80c060528" providerId="ADAL" clId="{D85261F5-7342-4F88-9489-A0B1D1783BA2}" dt="2021-02-22T17:42:52.826" v="90" actId="478"/>
          <ac:picMkLst>
            <pc:docMk/>
            <pc:sldMk cId="2791792329" sldId="283"/>
            <ac:picMk id="3" creationId="{4547C93B-0CB3-40E2-A3CE-2B60D055CD04}"/>
          </ac:picMkLst>
        </pc:picChg>
        <pc:picChg chg="add mod">
          <ac:chgData name="Thomas Noordeloos" userId="7c446670-7459-44eb-8c93-60d80c060528" providerId="ADAL" clId="{D85261F5-7342-4F88-9489-A0B1D1783BA2}" dt="2021-02-22T17:43:31.968" v="94" actId="1440"/>
          <ac:picMkLst>
            <pc:docMk/>
            <pc:sldMk cId="2791792329" sldId="283"/>
            <ac:picMk id="5" creationId="{BF612127-EA39-456A-9BFB-271DF2A01C94}"/>
          </ac:picMkLst>
        </pc:picChg>
        <pc:picChg chg="del">
          <ac:chgData name="Thomas Noordeloos" userId="7c446670-7459-44eb-8c93-60d80c060528" providerId="ADAL" clId="{D85261F5-7342-4F88-9489-A0B1D1783BA2}" dt="2021-02-22T17:42:52.826" v="90" actId="478"/>
          <ac:picMkLst>
            <pc:docMk/>
            <pc:sldMk cId="2791792329" sldId="283"/>
            <ac:picMk id="6" creationId="{2C226515-EB5D-4B2B-A958-121691D781D9}"/>
          </ac:picMkLst>
        </pc:picChg>
      </pc:sldChg>
      <pc:sldChg chg="addSp delSp modSp add">
        <pc:chgData name="Thomas Noordeloos" userId="7c446670-7459-44eb-8c93-60d80c060528" providerId="ADAL" clId="{D85261F5-7342-4F88-9489-A0B1D1783BA2}" dt="2021-02-22T17:47:58.996" v="146" actId="1076"/>
        <pc:sldMkLst>
          <pc:docMk/>
          <pc:sldMk cId="1148949044" sldId="284"/>
        </pc:sldMkLst>
        <pc:picChg chg="add mod">
          <ac:chgData name="Thomas Noordeloos" userId="7c446670-7459-44eb-8c93-60d80c060528" providerId="ADAL" clId="{D85261F5-7342-4F88-9489-A0B1D1783BA2}" dt="2021-02-22T17:47:58.996" v="146" actId="1076"/>
          <ac:picMkLst>
            <pc:docMk/>
            <pc:sldMk cId="1148949044" sldId="284"/>
            <ac:picMk id="2" creationId="{2B52A7A5-E8F7-4E4C-AA39-4712A1B508EB}"/>
          </ac:picMkLst>
        </pc:picChg>
        <pc:picChg chg="del">
          <ac:chgData name="Thomas Noordeloos" userId="7c446670-7459-44eb-8c93-60d80c060528" providerId="ADAL" clId="{D85261F5-7342-4F88-9489-A0B1D1783BA2}" dt="2021-02-22T17:47:54.054" v="143" actId="478"/>
          <ac:picMkLst>
            <pc:docMk/>
            <pc:sldMk cId="1148949044" sldId="284"/>
            <ac:picMk id="1026" creationId="{00000000-0000-0000-0000-000000000000}"/>
          </ac:picMkLst>
        </pc:picChg>
      </pc:sldChg>
      <pc:sldChg chg="addSp delSp modSp add mod modNotesTx">
        <pc:chgData name="Thomas Noordeloos" userId="7c446670-7459-44eb-8c93-60d80c060528" providerId="ADAL" clId="{D85261F5-7342-4F88-9489-A0B1D1783BA2}" dt="2021-02-23T10:42:13.523" v="337"/>
        <pc:sldMkLst>
          <pc:docMk/>
          <pc:sldMk cId="3743632832" sldId="285"/>
        </pc:sldMkLst>
        <pc:spChg chg="add del mod">
          <ac:chgData name="Thomas Noordeloos" userId="7c446670-7459-44eb-8c93-60d80c060528" providerId="ADAL" clId="{D85261F5-7342-4F88-9489-A0B1D1783BA2}" dt="2021-02-23T10:41:31.401" v="331" actId="478"/>
          <ac:spMkLst>
            <pc:docMk/>
            <pc:sldMk cId="3743632832" sldId="285"/>
            <ac:spMk id="3" creationId="{C81C1FC2-1FA0-4D3E-96DB-81BBB4E618E1}"/>
          </ac:spMkLst>
        </pc:spChg>
        <pc:spChg chg="del">
          <ac:chgData name="Thomas Noordeloos" userId="7c446670-7459-44eb-8c93-60d80c060528" providerId="ADAL" clId="{D85261F5-7342-4F88-9489-A0B1D1783BA2}" dt="2021-02-23T10:41:26.970" v="330" actId="478"/>
          <ac:spMkLst>
            <pc:docMk/>
            <pc:sldMk cId="3743632832" sldId="285"/>
            <ac:spMk id="7" creationId="{00000000-0000-0000-0000-000000000000}"/>
          </ac:spMkLst>
        </pc:spChg>
        <pc:picChg chg="add mod">
          <ac:chgData name="Thomas Noordeloos" userId="7c446670-7459-44eb-8c93-60d80c060528" providerId="ADAL" clId="{D85261F5-7342-4F88-9489-A0B1D1783BA2}" dt="2021-02-23T10:41:41.711" v="336" actId="1076"/>
          <ac:picMkLst>
            <pc:docMk/>
            <pc:sldMk cId="3743632832" sldId="285"/>
            <ac:picMk id="1026" creationId="{230A3EC3-DC33-4CC9-A43E-E960705C38E4}"/>
          </ac:picMkLst>
        </pc:picChg>
      </pc:sldChg>
      <pc:sldChg chg="addSp modSp add mod">
        <pc:chgData name="Thomas Noordeloos" userId="7c446670-7459-44eb-8c93-60d80c060528" providerId="ADAL" clId="{D85261F5-7342-4F88-9489-A0B1D1783BA2}" dt="2021-02-23T10:44:08.348" v="350" actId="20577"/>
        <pc:sldMkLst>
          <pc:docMk/>
          <pc:sldMk cId="3960916841" sldId="286"/>
        </pc:sldMkLst>
        <pc:spChg chg="add mod">
          <ac:chgData name="Thomas Noordeloos" userId="7c446670-7459-44eb-8c93-60d80c060528" providerId="ADAL" clId="{D85261F5-7342-4F88-9489-A0B1D1783BA2}" dt="2021-02-23T10:44:08.348" v="350" actId="20577"/>
          <ac:spMkLst>
            <pc:docMk/>
            <pc:sldMk cId="3960916841" sldId="286"/>
            <ac:spMk id="3" creationId="{23D8CA2D-96BB-4072-BF44-6D697E50AF81}"/>
          </ac:spMkLst>
        </pc:spChg>
        <pc:picChg chg="mod">
          <ac:chgData name="Thomas Noordeloos" userId="7c446670-7459-44eb-8c93-60d80c060528" providerId="ADAL" clId="{D85261F5-7342-4F88-9489-A0B1D1783BA2}" dt="2021-02-23T10:43:50.778" v="340" actId="1076"/>
          <ac:picMkLst>
            <pc:docMk/>
            <pc:sldMk cId="3960916841" sldId="286"/>
            <ac:picMk id="4098" creationId="{00000000-0000-0000-0000-000000000000}"/>
          </ac:picMkLst>
        </pc:picChg>
      </pc:sldChg>
      <pc:sldChg chg="addSp delSp modSp add">
        <pc:chgData name="Thomas Noordeloos" userId="7c446670-7459-44eb-8c93-60d80c060528" providerId="ADAL" clId="{D85261F5-7342-4F88-9489-A0B1D1783BA2}" dt="2021-02-23T10:45:44.909" v="361" actId="1076"/>
        <pc:sldMkLst>
          <pc:docMk/>
          <pc:sldMk cId="2956497396" sldId="287"/>
        </pc:sldMkLst>
        <pc:picChg chg="add mod">
          <ac:chgData name="Thomas Noordeloos" userId="7c446670-7459-44eb-8c93-60d80c060528" providerId="ADAL" clId="{D85261F5-7342-4F88-9489-A0B1D1783BA2}" dt="2021-02-23T10:45:44.909" v="361" actId="1076"/>
          <ac:picMkLst>
            <pc:docMk/>
            <pc:sldMk cId="2956497396" sldId="287"/>
            <ac:picMk id="4" creationId="{FE07247A-185A-453A-AA95-4AE362F27F8E}"/>
          </ac:picMkLst>
        </pc:picChg>
        <pc:picChg chg="del">
          <ac:chgData name="Thomas Noordeloos" userId="7c446670-7459-44eb-8c93-60d80c060528" providerId="ADAL" clId="{D85261F5-7342-4F88-9489-A0B1D1783BA2}" dt="2021-02-23T10:44:46.807" v="352" actId="478"/>
          <ac:picMkLst>
            <pc:docMk/>
            <pc:sldMk cId="2956497396" sldId="287"/>
            <ac:picMk id="4098" creationId="{00000000-0000-0000-0000-000000000000}"/>
          </ac:picMkLst>
        </pc:picChg>
      </pc:sldChg>
      <pc:sldChg chg="addSp modSp add">
        <pc:chgData name="Thomas Noordeloos" userId="7c446670-7459-44eb-8c93-60d80c060528" providerId="ADAL" clId="{D85261F5-7342-4F88-9489-A0B1D1783BA2}" dt="2021-02-23T10:45:31.585" v="359" actId="1076"/>
        <pc:sldMkLst>
          <pc:docMk/>
          <pc:sldMk cId="1034715816" sldId="288"/>
        </pc:sldMkLst>
        <pc:picChg chg="add mod">
          <ac:chgData name="Thomas Noordeloos" userId="7c446670-7459-44eb-8c93-60d80c060528" providerId="ADAL" clId="{D85261F5-7342-4F88-9489-A0B1D1783BA2}" dt="2021-02-23T10:45:31.585" v="359" actId="1076"/>
          <ac:picMkLst>
            <pc:docMk/>
            <pc:sldMk cId="1034715816" sldId="288"/>
            <ac:picMk id="4" creationId="{249D9E3C-0DC2-452E-B320-C3D697B5AC3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FD2973-7A98-44E4-8488-CC6CDEAC8F84}" type="datetimeFigureOut">
              <a:rPr lang="nl-NL" smtClean="0"/>
              <a:t>23-2-2021</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65A8D6-0C98-46F5-B9EC-E9C08C6C45F2}" type="slidenum">
              <a:rPr lang="nl-NL" smtClean="0"/>
              <a:t>‹nr.›</a:t>
            </a:fld>
            <a:endParaRPr lang="nl-NL"/>
          </a:p>
        </p:txBody>
      </p:sp>
    </p:spTree>
    <p:extLst>
      <p:ext uri="{BB962C8B-B14F-4D97-AF65-F5344CB8AC3E}">
        <p14:creationId xmlns:p14="http://schemas.microsoft.com/office/powerpoint/2010/main" val="4252846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C62D84-ED47-4703-B55A-7705C0D00F11}" type="datetimeFigureOut">
              <a:rPr lang="nl-NL" smtClean="0"/>
              <a:t>23-2-2021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E79697-2680-45E3-AC86-FACB288AAE83}" type="slidenum">
              <a:rPr lang="nl-NL" smtClean="0"/>
              <a:t>‹nr.›</a:t>
            </a:fld>
            <a:endParaRPr lang="nl-NL"/>
          </a:p>
        </p:txBody>
      </p:sp>
    </p:spTree>
    <p:extLst>
      <p:ext uri="{BB962C8B-B14F-4D97-AF65-F5344CB8AC3E}">
        <p14:creationId xmlns:p14="http://schemas.microsoft.com/office/powerpoint/2010/main" val="3160714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ediawijsheid.nl/big-data/"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www.rotterdam.nl/wonen-leven/innovaties/" TargetMode="External"/><Relationship Id="rId4" Type="http://schemas.openxmlformats.org/officeDocument/2006/relationships/hyperlink" Target="http://www.lomboxnet.nl/smart-solar-charging"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urworldindata.org/future-population-growth"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n.org/sustainabledevelopment/sustainable-development-goal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a:t>
            </a:r>
            <a:r>
              <a:rPr lang="nl-NL" baseline="0" dirty="0"/>
              <a:t> les was de input voor het onderdeel Trends en Ontwikkelingen van het visiedocument. LA 2 is hier een uitwerking van.</a:t>
            </a:r>
            <a:endParaRPr lang="nl-NL" dirty="0"/>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3</a:t>
            </a:fld>
            <a:endParaRPr lang="nl-NL"/>
          </a:p>
        </p:txBody>
      </p:sp>
    </p:spTree>
    <p:extLst>
      <p:ext uri="{BB962C8B-B14F-4D97-AF65-F5344CB8AC3E}">
        <p14:creationId xmlns:p14="http://schemas.microsoft.com/office/powerpoint/2010/main" val="1992445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4IR</a:t>
            </a:r>
            <a:r>
              <a:rPr lang="nl-NL" baseline="0" dirty="0"/>
              <a:t> is een samensmelting van verschillende industrieën maar ook een samensmelting van de fysieke, digitale en biologische werelden. </a:t>
            </a:r>
          </a:p>
          <a:p>
            <a:endParaRPr lang="nl-NL" baseline="0" dirty="0"/>
          </a:p>
          <a:p>
            <a:r>
              <a:rPr lang="en-US" sz="1200" b="0" i="0" kern="1200" dirty="0">
                <a:solidFill>
                  <a:schemeClr val="tx1"/>
                </a:solidFill>
                <a:effectLst/>
                <a:latin typeface="+mn-lt"/>
                <a:ea typeface="+mn-ea"/>
                <a:cs typeface="+mn-cs"/>
              </a:rPr>
              <a:t>Genomics very soon will allow us to create new human body parts based on the person DNA – this simply means that we digitized ourselves in form of DNA data and can rebuild all or parts of the body any time at our will. When we can create a digital design and 3D print anything from a car to a house – this means that products become nothing but a set of data. More and more tasks are being picked up by Artificial Intelligence – this means we are replacing our biological human brain with a physical world of computers. Bionics will let us complement our biological body with physical parts to enhance our physical abilities – our bodies become more Physical.</a:t>
            </a:r>
          </a:p>
          <a:p>
            <a:r>
              <a:rPr lang="en-US" sz="1200" b="0" i="0" kern="1200" baseline="0" dirty="0">
                <a:solidFill>
                  <a:schemeClr val="tx1"/>
                </a:solidFill>
                <a:effectLst/>
                <a:latin typeface="+mn-lt"/>
                <a:ea typeface="+mn-ea"/>
                <a:cs typeface="+mn-cs"/>
              </a:rPr>
              <a:t>(</a:t>
            </a:r>
            <a:r>
              <a:rPr lang="en-US" sz="1200" b="0" i="0" kern="1200" baseline="0" dirty="0" err="1">
                <a:solidFill>
                  <a:schemeClr val="tx1"/>
                </a:solidFill>
                <a:effectLst/>
                <a:latin typeface="+mn-lt"/>
                <a:ea typeface="+mn-ea"/>
                <a:cs typeface="+mn-cs"/>
              </a:rPr>
              <a:t>bron</a:t>
            </a:r>
            <a:r>
              <a:rPr lang="en-US" sz="1200" b="0" i="0" kern="1200" baseline="0" dirty="0">
                <a:solidFill>
                  <a:schemeClr val="tx1"/>
                </a:solidFill>
                <a:effectLst/>
                <a:latin typeface="+mn-lt"/>
                <a:ea typeface="+mn-ea"/>
                <a:cs typeface="+mn-cs"/>
              </a:rPr>
              <a:t>: https://siliconvalley.center/blog/industry-disruption-is-the-new-normal/) </a:t>
            </a:r>
            <a:r>
              <a:rPr lang="nl-NL" baseline="0" dirty="0"/>
              <a:t> </a:t>
            </a:r>
            <a:endParaRPr lang="nl-NL" dirty="0"/>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22</a:t>
            </a:fld>
            <a:endParaRPr lang="nl-NL"/>
          </a:p>
        </p:txBody>
      </p:sp>
    </p:spTree>
    <p:extLst>
      <p:ext uri="{BB962C8B-B14F-4D97-AF65-F5344CB8AC3E}">
        <p14:creationId xmlns:p14="http://schemas.microsoft.com/office/powerpoint/2010/main" val="130785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4</a:t>
            </a:r>
            <a:r>
              <a:rPr lang="nl-NL" baseline="30000" dirty="0"/>
              <a:t>e</a:t>
            </a:r>
            <a:r>
              <a:rPr lang="nl-NL" dirty="0"/>
              <a:t> Industriële revolutie kan je onderverdelen in 9 categorieën. Ik behandel 1 t/m 6 vluchtig</a:t>
            </a:r>
            <a:r>
              <a:rPr lang="nl-NL" baseline="0" dirty="0"/>
              <a:t> en bij 7 t/m 9 blijf ik langer stil staan.</a:t>
            </a:r>
          </a:p>
          <a:p>
            <a:r>
              <a:rPr lang="nl-NL" baseline="0" dirty="0"/>
              <a:t>Zie bron “WEF 9 4IR categorieën” </a:t>
            </a:r>
            <a:endParaRPr lang="nl-NL" dirty="0"/>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23</a:t>
            </a:fld>
            <a:endParaRPr lang="nl-NL"/>
          </a:p>
        </p:txBody>
      </p:sp>
    </p:spTree>
    <p:extLst>
      <p:ext uri="{BB962C8B-B14F-4D97-AF65-F5344CB8AC3E}">
        <p14:creationId xmlns:p14="http://schemas.microsoft.com/office/powerpoint/2010/main" val="1934219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Zie bron “WEF Global Risk Report</a:t>
            </a:r>
            <a:r>
              <a:rPr lang="nl-NL" baseline="0" dirty="0"/>
              <a:t> 2020”</a:t>
            </a:r>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26</a:t>
            </a:fld>
            <a:endParaRPr lang="nl-NL"/>
          </a:p>
        </p:txBody>
      </p:sp>
    </p:spTree>
    <p:extLst>
      <p:ext uri="{BB962C8B-B14F-4D97-AF65-F5344CB8AC3E}">
        <p14:creationId xmlns:p14="http://schemas.microsoft.com/office/powerpoint/2010/main" val="1195099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De verwachting is dat er in 2020 wereldwijd meer dan 25 miljard dingen via internet verbonden zullen zijn. Internet of </a:t>
            </a:r>
            <a:r>
              <a:rPr lang="nl-NL" sz="1200" b="0" i="0" kern="1200" dirty="0" err="1">
                <a:solidFill>
                  <a:schemeClr val="tx1"/>
                </a:solidFill>
                <a:effectLst/>
                <a:latin typeface="+mn-lt"/>
                <a:ea typeface="+mn-ea"/>
                <a:cs typeface="+mn-cs"/>
              </a:rPr>
              <a:t>Things</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IoT</a:t>
            </a:r>
            <a:r>
              <a:rPr lang="nl-NL" sz="1200" b="0" i="0" kern="1200" dirty="0">
                <a:solidFill>
                  <a:schemeClr val="tx1"/>
                </a:solidFill>
                <a:effectLst/>
                <a:latin typeface="+mn-lt"/>
                <a:ea typeface="+mn-ea"/>
                <a:cs typeface="+mn-cs"/>
              </a:rPr>
              <a:t>) is het technologieconcept achter zeer diverse verbonden slimme dingen. Huidige </a:t>
            </a:r>
            <a:r>
              <a:rPr lang="nl-NL" sz="1200" b="0" i="0" kern="1200" dirty="0" err="1">
                <a:solidFill>
                  <a:schemeClr val="tx1"/>
                </a:solidFill>
                <a:effectLst/>
                <a:latin typeface="+mn-lt"/>
                <a:ea typeface="+mn-ea"/>
                <a:cs typeface="+mn-cs"/>
              </a:rPr>
              <a:t>IoT</a:t>
            </a:r>
            <a:r>
              <a:rPr lang="nl-NL" sz="1200" b="0" i="0" kern="1200" dirty="0">
                <a:solidFill>
                  <a:schemeClr val="tx1"/>
                </a:solidFill>
                <a:effectLst/>
                <a:latin typeface="+mn-lt"/>
                <a:ea typeface="+mn-ea"/>
                <a:cs typeface="+mn-cs"/>
              </a:rPr>
              <a:t>-toepassingen variëren van persoonlijke verzorging, </a:t>
            </a:r>
            <a:r>
              <a:rPr lang="nl-NL" sz="1200" b="0" i="0" kern="1200" dirty="0" err="1">
                <a:solidFill>
                  <a:schemeClr val="tx1"/>
                </a:solidFill>
                <a:effectLst/>
                <a:latin typeface="+mn-lt"/>
                <a:ea typeface="+mn-ea"/>
                <a:cs typeface="+mn-cs"/>
              </a:rPr>
              <a:t>domotica</a:t>
            </a:r>
            <a:r>
              <a:rPr lang="nl-NL" sz="1200" b="0" i="0" kern="1200" dirty="0">
                <a:solidFill>
                  <a:schemeClr val="tx1"/>
                </a:solidFill>
                <a:effectLst/>
                <a:latin typeface="+mn-lt"/>
                <a:ea typeface="+mn-ea"/>
                <a:cs typeface="+mn-cs"/>
              </a:rPr>
              <a:t> systemen, </a:t>
            </a:r>
            <a:r>
              <a:rPr lang="nl-NL" sz="1200" b="0" i="0" kern="1200" dirty="0" err="1">
                <a:solidFill>
                  <a:schemeClr val="tx1"/>
                </a:solidFill>
                <a:effectLst/>
                <a:latin typeface="+mn-lt"/>
                <a:ea typeface="+mn-ea"/>
                <a:cs typeface="+mn-cs"/>
              </a:rPr>
              <a:t>automotive</a:t>
            </a:r>
            <a:r>
              <a:rPr lang="nl-NL" sz="1200" b="0" i="0" kern="1200" dirty="0">
                <a:solidFill>
                  <a:schemeClr val="tx1"/>
                </a:solidFill>
                <a:effectLst/>
                <a:latin typeface="+mn-lt"/>
                <a:ea typeface="+mn-ea"/>
                <a:cs typeface="+mn-cs"/>
              </a:rPr>
              <a:t> industrie tot nutsbedrijven, smart </a:t>
            </a:r>
            <a:r>
              <a:rPr lang="nl-NL" sz="1200" b="0" i="0" kern="1200" dirty="0" err="1">
                <a:solidFill>
                  <a:schemeClr val="tx1"/>
                </a:solidFill>
                <a:effectLst/>
                <a:latin typeface="+mn-lt"/>
                <a:ea typeface="+mn-ea"/>
                <a:cs typeface="+mn-cs"/>
              </a:rPr>
              <a:t>farming</a:t>
            </a:r>
            <a:r>
              <a:rPr lang="nl-NL" sz="1200" b="0" i="0" kern="1200" dirty="0">
                <a:solidFill>
                  <a:schemeClr val="tx1"/>
                </a:solidFill>
                <a:effectLst/>
                <a:latin typeface="+mn-lt"/>
                <a:ea typeface="+mn-ea"/>
                <a:cs typeface="+mn-cs"/>
              </a:rPr>
              <a:t>, smart industrie en slimme steden. Door de toenemende populariteit van Internet of </a:t>
            </a:r>
            <a:r>
              <a:rPr lang="nl-NL" sz="1200" b="0" i="0" kern="1200" dirty="0" err="1">
                <a:solidFill>
                  <a:schemeClr val="tx1"/>
                </a:solidFill>
                <a:effectLst/>
                <a:latin typeface="+mn-lt"/>
                <a:ea typeface="+mn-ea"/>
                <a:cs typeface="+mn-cs"/>
              </a:rPr>
              <a:t>Things</a:t>
            </a:r>
            <a:r>
              <a:rPr lang="nl-NL" sz="1200" b="0" i="0" kern="1200" dirty="0">
                <a:solidFill>
                  <a:schemeClr val="tx1"/>
                </a:solidFill>
                <a:effectLst/>
                <a:latin typeface="+mn-lt"/>
                <a:ea typeface="+mn-ea"/>
                <a:cs typeface="+mn-cs"/>
              </a:rPr>
              <a:t> ontstaan er oplossingen die over de grenzen van sectoren en platformen heen werken.</a:t>
            </a:r>
          </a:p>
          <a:p>
            <a:endParaRPr lang="nl-NL" sz="1200" b="0" i="0" kern="1200" dirty="0">
              <a:solidFill>
                <a:schemeClr val="tx1"/>
              </a:solidFill>
              <a:effectLst/>
              <a:latin typeface="+mn-lt"/>
              <a:ea typeface="+mn-ea"/>
              <a:cs typeface="+mn-cs"/>
            </a:endParaRPr>
          </a:p>
          <a:p>
            <a:pPr fontAlgn="base"/>
            <a:r>
              <a:rPr lang="nl-NL" sz="1200" b="0" i="0" kern="1200" dirty="0">
                <a:solidFill>
                  <a:schemeClr val="tx1"/>
                </a:solidFill>
                <a:effectLst/>
                <a:latin typeface="+mn-lt"/>
                <a:ea typeface="+mn-ea"/>
                <a:cs typeface="+mn-cs"/>
              </a:rPr>
              <a:t>Smart </a:t>
            </a:r>
            <a:r>
              <a:rPr lang="nl-NL" sz="1200" b="0" i="0" kern="1200" dirty="0" err="1">
                <a:solidFill>
                  <a:schemeClr val="tx1"/>
                </a:solidFill>
                <a:effectLst/>
                <a:latin typeface="+mn-lt"/>
                <a:ea typeface="+mn-ea"/>
                <a:cs typeface="+mn-cs"/>
              </a:rPr>
              <a:t>cities</a:t>
            </a:r>
            <a:r>
              <a:rPr lang="nl-NL" sz="1200" b="0" i="0" kern="1200" dirty="0">
                <a:solidFill>
                  <a:schemeClr val="tx1"/>
                </a:solidFill>
                <a:effectLst/>
                <a:latin typeface="+mn-lt"/>
                <a:ea typeface="+mn-ea"/>
                <a:cs typeface="+mn-cs"/>
              </a:rPr>
              <a:t>, ook wel ‘slimme steden’ genoemd, zetten het internet der dingen in om de openbare diensten zo efficiënt en prettig mogelijk te maken. Slim gebruik van nieuwe technologie en </a:t>
            </a:r>
            <a:r>
              <a:rPr lang="nl-NL" sz="1200" b="0" i="0" u="none" strike="noStrike" kern="1200" dirty="0">
                <a:solidFill>
                  <a:schemeClr val="tx1"/>
                </a:solidFill>
                <a:effectLst/>
                <a:latin typeface="+mn-lt"/>
                <a:ea typeface="+mn-ea"/>
                <a:cs typeface="+mn-cs"/>
                <a:hlinkClick r:id="rId3"/>
              </a:rPr>
              <a:t>big data</a:t>
            </a:r>
            <a:r>
              <a:rPr lang="nl-NL" sz="1200" b="0" i="0" kern="1200" dirty="0">
                <a:solidFill>
                  <a:schemeClr val="tx1"/>
                </a:solidFill>
                <a:effectLst/>
                <a:latin typeface="+mn-lt"/>
                <a:ea typeface="+mn-ea"/>
                <a:cs typeface="+mn-cs"/>
              </a:rPr>
              <a:t>, over bijvoorbeeld infrastructuur, ziekenhuizen, afval, toezicht en scholen, biedt mogelijkheden om steden efficiënter en duurzamer in te richten. Burgers hebben daarnaast meer invloed op hun leefomgeving.</a:t>
            </a:r>
          </a:p>
          <a:p>
            <a:pPr fontAlgn="base"/>
            <a:r>
              <a:rPr lang="nl-NL" sz="1200" b="0" i="0" kern="1200" dirty="0">
                <a:solidFill>
                  <a:schemeClr val="tx1"/>
                </a:solidFill>
                <a:effectLst/>
                <a:latin typeface="+mn-lt"/>
                <a:ea typeface="+mn-ea"/>
                <a:cs typeface="+mn-cs"/>
              </a:rPr>
              <a:t>Veel steden in Nederland ontwikkelen zich steeds verder als smart </a:t>
            </a:r>
            <a:r>
              <a:rPr lang="nl-NL" sz="1200" b="0" i="0" kern="1200" dirty="0" err="1">
                <a:solidFill>
                  <a:schemeClr val="tx1"/>
                </a:solidFill>
                <a:effectLst/>
                <a:latin typeface="+mn-lt"/>
                <a:ea typeface="+mn-ea"/>
                <a:cs typeface="+mn-cs"/>
              </a:rPr>
              <a:t>cities</a:t>
            </a:r>
            <a:r>
              <a:rPr lang="nl-NL" sz="1200" b="0" i="0" kern="1200" dirty="0">
                <a:solidFill>
                  <a:schemeClr val="tx1"/>
                </a:solidFill>
                <a:effectLst/>
                <a:latin typeface="+mn-lt"/>
                <a:ea typeface="+mn-ea"/>
                <a:cs typeface="+mn-cs"/>
              </a:rPr>
              <a:t>. Zo zijn er in Utrecht</a:t>
            </a:r>
            <a:r>
              <a:rPr lang="nl-NL" sz="1200" b="0" i="0" u="sng" kern="1200" dirty="0">
                <a:solidFill>
                  <a:schemeClr val="tx1"/>
                </a:solidFill>
                <a:effectLst/>
                <a:latin typeface="+mn-lt"/>
                <a:ea typeface="+mn-ea"/>
                <a:cs typeface="+mn-cs"/>
                <a:hlinkClick r:id="rId4"/>
              </a:rPr>
              <a:t> </a:t>
            </a:r>
            <a:r>
              <a:rPr lang="nl-NL" sz="1200" b="0" i="0" u="sng" kern="1200" dirty="0" err="1">
                <a:solidFill>
                  <a:schemeClr val="tx1"/>
                </a:solidFill>
                <a:effectLst/>
                <a:latin typeface="+mn-lt"/>
                <a:ea typeface="+mn-ea"/>
                <a:cs typeface="+mn-cs"/>
                <a:hlinkClick r:id="rId4"/>
              </a:rPr>
              <a:t>zongestuurde</a:t>
            </a:r>
            <a:r>
              <a:rPr lang="nl-NL" sz="1200" b="0" i="0" u="sng" kern="1200" dirty="0">
                <a:solidFill>
                  <a:schemeClr val="tx1"/>
                </a:solidFill>
                <a:effectLst/>
                <a:latin typeface="+mn-lt"/>
                <a:ea typeface="+mn-ea"/>
                <a:cs typeface="+mn-cs"/>
                <a:hlinkClick r:id="rId4"/>
              </a:rPr>
              <a:t> laadpalen</a:t>
            </a:r>
            <a:r>
              <a:rPr lang="nl-NL" sz="1200" b="0" i="0" kern="1200" dirty="0">
                <a:solidFill>
                  <a:schemeClr val="tx1"/>
                </a:solidFill>
                <a:effectLst/>
                <a:latin typeface="+mn-lt"/>
                <a:ea typeface="+mn-ea"/>
                <a:cs typeface="+mn-cs"/>
              </a:rPr>
              <a:t> voor elektrische auto’s geplaatst en heeft Rotterdam </a:t>
            </a:r>
            <a:r>
              <a:rPr lang="nl-NL" sz="1200" b="0" i="0" u="none" strike="noStrike" kern="1200" dirty="0">
                <a:solidFill>
                  <a:schemeClr val="tx1"/>
                </a:solidFill>
                <a:effectLst/>
                <a:latin typeface="+mn-lt"/>
                <a:ea typeface="+mn-ea"/>
                <a:cs typeface="+mn-cs"/>
                <a:hlinkClick r:id="rId5"/>
              </a:rPr>
              <a:t>sensoren geplaatst</a:t>
            </a:r>
            <a:r>
              <a:rPr lang="nl-NL" sz="1200" b="0" i="0" kern="1200" dirty="0">
                <a:solidFill>
                  <a:schemeClr val="tx1"/>
                </a:solidFill>
                <a:effectLst/>
                <a:latin typeface="+mn-lt"/>
                <a:ea typeface="+mn-ea"/>
                <a:cs typeface="+mn-cs"/>
              </a:rPr>
              <a:t> in afvalcontainers om precies te zien wanneer deze geleegd moeten worden.</a:t>
            </a:r>
          </a:p>
          <a:p>
            <a:r>
              <a:rPr lang="nl-NL" dirty="0"/>
              <a:t>(https://www.mediawijsheid.nl/internetofthings/)</a:t>
            </a:r>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27</a:t>
            </a:fld>
            <a:endParaRPr lang="nl-NL"/>
          </a:p>
        </p:txBody>
      </p:sp>
    </p:spTree>
    <p:extLst>
      <p:ext uri="{BB962C8B-B14F-4D97-AF65-F5344CB8AC3E}">
        <p14:creationId xmlns:p14="http://schemas.microsoft.com/office/powerpoint/2010/main" val="3119429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https://econsultancy.com/internet-of-things-healthcare/</a:t>
            </a:r>
          </a:p>
          <a:p>
            <a:endParaRPr lang="nl-NL" dirty="0"/>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28</a:t>
            </a:fld>
            <a:endParaRPr lang="nl-NL"/>
          </a:p>
        </p:txBody>
      </p:sp>
    </p:spTree>
    <p:extLst>
      <p:ext uri="{BB962C8B-B14F-4D97-AF65-F5344CB8AC3E}">
        <p14:creationId xmlns:p14="http://schemas.microsoft.com/office/powerpoint/2010/main" val="727890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Verdiepende video.</a:t>
            </a:r>
            <a:r>
              <a:rPr lang="nl-NL" baseline="0" dirty="0"/>
              <a:t> Behandel ik niet in de les maar geeft extra uitleg over de vierde industriële revolutie.</a:t>
            </a:r>
            <a:endParaRPr lang="nl-NL" dirty="0"/>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29</a:t>
            </a:fld>
            <a:endParaRPr lang="nl-NL"/>
          </a:p>
        </p:txBody>
      </p:sp>
    </p:spTree>
    <p:extLst>
      <p:ext uri="{BB962C8B-B14F-4D97-AF65-F5344CB8AC3E}">
        <p14:creationId xmlns:p14="http://schemas.microsoft.com/office/powerpoint/2010/main" val="1411660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a:t>
            </a:r>
            <a:r>
              <a:rPr lang="nl-NL" baseline="0" dirty="0"/>
              <a:t> les was de input voor het onderdeel Trends en Ontwikkelingen van het visiedocument. LA 2 is hier een uitwerking van.</a:t>
            </a:r>
            <a:endParaRPr lang="nl-NL" dirty="0"/>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30</a:t>
            </a:fld>
            <a:endParaRPr lang="nl-NL"/>
          </a:p>
        </p:txBody>
      </p:sp>
    </p:spTree>
    <p:extLst>
      <p:ext uri="{BB962C8B-B14F-4D97-AF65-F5344CB8AC3E}">
        <p14:creationId xmlns:p14="http://schemas.microsoft.com/office/powerpoint/2010/main" val="3341849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hlinkClick r:id="rId3"/>
              </a:rPr>
              <a:t>https://ourworldindata.org/future-population-growth</a:t>
            </a:r>
            <a:endParaRPr lang="nl-NL"/>
          </a:p>
        </p:txBody>
      </p:sp>
      <p:sp>
        <p:nvSpPr>
          <p:cNvPr id="4" name="Tijdelijke aanduiding voor dianummer 3"/>
          <p:cNvSpPr>
            <a:spLocks noGrp="1"/>
          </p:cNvSpPr>
          <p:nvPr>
            <p:ph type="sldNum" sz="quarter" idx="10"/>
          </p:nvPr>
        </p:nvSpPr>
        <p:spPr/>
        <p:txBody>
          <a:bodyPr/>
          <a:lstStyle/>
          <a:p>
            <a:fld id="{3EC7506B-69E7-4A47-BAFC-C7C6E658CB3B}" type="slidenum">
              <a:rPr lang="nl-NL" smtClean="0"/>
              <a:t>5</a:t>
            </a:fld>
            <a:endParaRPr lang="nl-NL"/>
          </a:p>
        </p:txBody>
      </p:sp>
    </p:spTree>
    <p:extLst>
      <p:ext uri="{BB962C8B-B14F-4D97-AF65-F5344CB8AC3E}">
        <p14:creationId xmlns:p14="http://schemas.microsoft.com/office/powerpoint/2010/main" val="3578795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EC7506B-69E7-4A47-BAFC-C7C6E658CB3B}" type="slidenum">
              <a:rPr lang="nl-NL" smtClean="0"/>
              <a:t>7</a:t>
            </a:fld>
            <a:endParaRPr lang="nl-NL"/>
          </a:p>
        </p:txBody>
      </p:sp>
    </p:spTree>
    <p:extLst>
      <p:ext uri="{BB962C8B-B14F-4D97-AF65-F5344CB8AC3E}">
        <p14:creationId xmlns:p14="http://schemas.microsoft.com/office/powerpoint/2010/main" val="2951239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EC7506B-69E7-4A47-BAFC-C7C6E658CB3B}" type="slidenum">
              <a:rPr lang="nl-NL" smtClean="0"/>
              <a:t>8</a:t>
            </a:fld>
            <a:endParaRPr lang="nl-NL"/>
          </a:p>
        </p:txBody>
      </p:sp>
    </p:spTree>
    <p:extLst>
      <p:ext uri="{BB962C8B-B14F-4D97-AF65-F5344CB8AC3E}">
        <p14:creationId xmlns:p14="http://schemas.microsoft.com/office/powerpoint/2010/main" val="3104542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hlinkClick r:id="rId3"/>
              </a:rPr>
              <a:t>https://www.un.org/sustainabledevelopment/sustainable-development-goals/</a:t>
            </a:r>
            <a:endParaRPr lang="nl-NL"/>
          </a:p>
        </p:txBody>
      </p:sp>
      <p:sp>
        <p:nvSpPr>
          <p:cNvPr id="4" name="Tijdelijke aanduiding voor dianummer 3"/>
          <p:cNvSpPr>
            <a:spLocks noGrp="1"/>
          </p:cNvSpPr>
          <p:nvPr>
            <p:ph type="sldNum" sz="quarter" idx="10"/>
          </p:nvPr>
        </p:nvSpPr>
        <p:spPr/>
        <p:txBody>
          <a:bodyPr/>
          <a:lstStyle/>
          <a:p>
            <a:fld id="{28CFEBC8-C5E3-42E0-9600-21ABA058DD47}" type="slidenum">
              <a:rPr lang="nl-NL" smtClean="0"/>
              <a:t>9</a:t>
            </a:fld>
            <a:endParaRPr lang="nl-NL"/>
          </a:p>
        </p:txBody>
      </p:sp>
    </p:spTree>
    <p:extLst>
      <p:ext uri="{BB962C8B-B14F-4D97-AF65-F5344CB8AC3E}">
        <p14:creationId xmlns:p14="http://schemas.microsoft.com/office/powerpoint/2010/main" val="2833553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http://www3.weforum.org/docs/WEF_The_Global_Risks_Report_2021.pdf</a:t>
            </a:r>
          </a:p>
        </p:txBody>
      </p:sp>
      <p:sp>
        <p:nvSpPr>
          <p:cNvPr id="4" name="Tijdelijke aanduiding voor dianummer 3"/>
          <p:cNvSpPr>
            <a:spLocks noGrp="1"/>
          </p:cNvSpPr>
          <p:nvPr>
            <p:ph type="sldNum" sz="quarter" idx="10"/>
          </p:nvPr>
        </p:nvSpPr>
        <p:spPr/>
        <p:txBody>
          <a:bodyPr/>
          <a:lstStyle/>
          <a:p>
            <a:fld id="{3EC7506B-69E7-4A47-BAFC-C7C6E658CB3B}" type="slidenum">
              <a:rPr lang="nl-NL" smtClean="0"/>
              <a:t>10</a:t>
            </a:fld>
            <a:endParaRPr lang="nl-NL"/>
          </a:p>
        </p:txBody>
      </p:sp>
    </p:spTree>
    <p:extLst>
      <p:ext uri="{BB962C8B-B14F-4D97-AF65-F5344CB8AC3E}">
        <p14:creationId xmlns:p14="http://schemas.microsoft.com/office/powerpoint/2010/main" val="2656902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https://dashboards.sdgindex.org/map</a:t>
            </a:r>
          </a:p>
        </p:txBody>
      </p:sp>
      <p:sp>
        <p:nvSpPr>
          <p:cNvPr id="4" name="Tijdelijke aanduiding voor dianummer 3"/>
          <p:cNvSpPr>
            <a:spLocks noGrp="1"/>
          </p:cNvSpPr>
          <p:nvPr>
            <p:ph type="sldNum" sz="quarter" idx="5"/>
          </p:nvPr>
        </p:nvSpPr>
        <p:spPr/>
        <p:txBody>
          <a:bodyPr/>
          <a:lstStyle/>
          <a:p>
            <a:fld id="{C8E79697-2680-45E3-AC86-FACB288AAE83}" type="slidenum">
              <a:rPr lang="nl-NL" smtClean="0"/>
              <a:t>12</a:t>
            </a:fld>
            <a:endParaRPr lang="nl-NL"/>
          </a:p>
        </p:txBody>
      </p:sp>
    </p:spTree>
    <p:extLst>
      <p:ext uri="{BB962C8B-B14F-4D97-AF65-F5344CB8AC3E}">
        <p14:creationId xmlns:p14="http://schemas.microsoft.com/office/powerpoint/2010/main" val="1279730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https://www.mt.be/business/innovatie/de-vierde-industriele-revolutie-is-op-komst-wat-houdt-dat-in/1138</a:t>
            </a:r>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20</a:t>
            </a:fld>
            <a:endParaRPr lang="nl-NL"/>
          </a:p>
        </p:txBody>
      </p:sp>
    </p:spTree>
    <p:extLst>
      <p:ext uri="{BB962C8B-B14F-4D97-AF65-F5344CB8AC3E}">
        <p14:creationId xmlns:p14="http://schemas.microsoft.com/office/powerpoint/2010/main" val="269073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Een concreet voorbeeld is de smartphone. Verschillende technologieën zijn nodig voor bellen, internetten, foto’s maken, bankieren en gamen op één apparaat. </a:t>
            </a:r>
          </a:p>
          <a:p>
            <a:r>
              <a:rPr lang="nl-NL" sz="1200" b="0" i="0" kern="1200" dirty="0">
                <a:solidFill>
                  <a:schemeClr val="tx1"/>
                </a:solidFill>
                <a:effectLst/>
                <a:latin typeface="+mn-lt"/>
                <a:ea typeface="+mn-ea"/>
                <a:cs typeface="+mn-cs"/>
              </a:rPr>
              <a:t>Wat wellicht opvalt is dat geen enkele organisatie uit 2000 terugkomt in de lijst van 2016. Samsung en Apple zwaaien tegenwoordig de scepter in deze markt. Ook grote spelers zoals Google (Android besturingssysteem) en Microsoft (overname van Nokia in 2014 en hun eigen Windows Mobile besturingssysteem) bewegen zich tegenwoordig in deze markt. Dit terwijl ze groot zijn geworden in een andere industrie. Om relevant en competitief te blijven zetten ze echter stappen in andere interessante markten. Verder hebben smartphones tegenwoordig een goede camera. Nu zal er zeker een markt bestaan voor mensen die een hoogwaardige losse camera willen kopen, maar de smartphone heeft wel een deel van de markt ‘afgesnoept’.</a:t>
            </a:r>
          </a:p>
          <a:p>
            <a:r>
              <a:rPr lang="nl-NL" dirty="0"/>
              <a:t>(https://www.mt.nl/business/de-vierde-industriele-revolutie-is-op-komst-wat-houdt-dat-in/531156)</a:t>
            </a:r>
          </a:p>
          <a:p>
            <a:endParaRPr lang="nl-NL" dirty="0"/>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21</a:t>
            </a:fld>
            <a:endParaRPr lang="nl-NL"/>
          </a:p>
        </p:txBody>
      </p:sp>
    </p:spTree>
    <p:extLst>
      <p:ext uri="{BB962C8B-B14F-4D97-AF65-F5344CB8AC3E}">
        <p14:creationId xmlns:p14="http://schemas.microsoft.com/office/powerpoint/2010/main" val="3298360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78691606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2157952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58313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69868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3642675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4013743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86044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725895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12228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4290929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830503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Afbeelding 11"/>
          <p:cNvPicPr>
            <a:picLocks noChangeAspect="1"/>
          </p:cNvPicPr>
          <p:nvPr/>
        </p:nvPicPr>
        <p:blipFill>
          <a:blip r:embed="rId13"/>
          <a:srcRect/>
          <a:stretch>
            <a:fillRect/>
          </a:stretch>
        </p:blipFill>
        <p:spPr bwMode="auto">
          <a:xfrm>
            <a:off x="-14288" y="6211888"/>
            <a:ext cx="12087226" cy="657225"/>
          </a:xfrm>
          <a:prstGeom prst="rect">
            <a:avLst/>
          </a:prstGeom>
          <a:noFill/>
          <a:ln w="9525">
            <a:noFill/>
            <a:miter lim="800000"/>
            <a:headEnd/>
            <a:tailEnd/>
          </a:ln>
        </p:spPr>
      </p:pic>
      <p:sp>
        <p:nvSpPr>
          <p:cNvPr id="13" name="Rechthoek 12"/>
          <p:cNvSpPr/>
          <p:nvPr/>
        </p:nvSpPr>
        <p:spPr>
          <a:xfrm>
            <a:off x="2586038" y="6211888"/>
            <a:ext cx="9605962" cy="646112"/>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28" name="Tijdelijke aanduiding voor titel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9" name="Tijdelijke aanduiding voor teks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98C51CD5-7E81-42D6-B847-227155BE7844}" type="slidenum">
              <a:rPr lang="nl-NL" smtClean="0"/>
              <a:t>‹nr.›</a:t>
            </a:fld>
            <a:endParaRPr lang="nl-NL"/>
          </a:p>
        </p:txBody>
      </p:sp>
      <p:pic>
        <p:nvPicPr>
          <p:cNvPr id="1031" name="Afbeelding 6"/>
          <p:cNvPicPr>
            <a:picLocks noChangeAspect="1"/>
          </p:cNvPicPr>
          <p:nvPr/>
        </p:nvPicPr>
        <p:blipFill>
          <a:blip r:embed="rId14"/>
          <a:srcRect/>
          <a:stretch>
            <a:fillRect/>
          </a:stretch>
        </p:blipFill>
        <p:spPr bwMode="auto">
          <a:xfrm>
            <a:off x="1138238" y="6211888"/>
            <a:ext cx="482600" cy="509587"/>
          </a:xfrm>
          <a:prstGeom prst="rect">
            <a:avLst/>
          </a:prstGeom>
          <a:noFill/>
          <a:ln w="9525">
            <a:noFill/>
            <a:miter lim="800000"/>
            <a:headEnd/>
            <a:tailEnd/>
          </a:ln>
        </p:spPr>
      </p:pic>
      <p:pic>
        <p:nvPicPr>
          <p:cNvPr id="1032" name="Afbeelding 10"/>
          <p:cNvPicPr>
            <a:picLocks noChangeAspect="1"/>
          </p:cNvPicPr>
          <p:nvPr/>
        </p:nvPicPr>
        <p:blipFill>
          <a:blip r:embed="rId13"/>
          <a:srcRect l="15472" t="-378519" r="-15472" b="378519"/>
          <a:stretch>
            <a:fillRect/>
          </a:stretch>
        </p:blipFill>
        <p:spPr bwMode="auto">
          <a:xfrm>
            <a:off x="1433513" y="3028950"/>
            <a:ext cx="9324975" cy="800100"/>
          </a:xfrm>
          <a:prstGeom prst="rect">
            <a:avLst/>
          </a:prstGeom>
          <a:noFill/>
          <a:ln w="9525">
            <a:noFill/>
            <a:miter lim="800000"/>
            <a:headEnd/>
            <a:tailEnd/>
          </a:ln>
        </p:spPr>
      </p:pic>
      <p:pic>
        <p:nvPicPr>
          <p:cNvPr id="1033" name="Afbeelding 17"/>
          <p:cNvPicPr>
            <a:picLocks noChangeAspect="1"/>
          </p:cNvPicPr>
          <p:nvPr/>
        </p:nvPicPr>
        <p:blipFill>
          <a:blip r:embed="rId15"/>
          <a:srcRect t="27655" r="23270" b="25470"/>
          <a:stretch>
            <a:fillRect/>
          </a:stretch>
        </p:blipFill>
        <p:spPr bwMode="auto">
          <a:xfrm>
            <a:off x="28575" y="6205538"/>
            <a:ext cx="1085850" cy="466725"/>
          </a:xfrm>
          <a:prstGeom prst="rect">
            <a:avLst/>
          </a:prstGeom>
          <a:noFill/>
          <a:ln w="9525">
            <a:noFill/>
            <a:miter lim="800000"/>
            <a:headEnd/>
            <a:tailEnd/>
          </a:ln>
        </p:spPr>
      </p:pic>
      <p:pic>
        <p:nvPicPr>
          <p:cNvPr id="10" name="Picture 2" descr="Afbeeldingsresultaat voor pebble stad en mens">
            <a:extLst>
              <a:ext uri="{FF2B5EF4-FFF2-40B4-BE49-F238E27FC236}">
                <a16:creationId xmlns:a16="http://schemas.microsoft.com/office/drawing/2014/main" id="{2777A2BD-7E54-4C3E-A067-36AEA2C61489}"/>
              </a:ext>
            </a:extLst>
          </p:cNvPr>
          <p:cNvPicPr>
            <a:picLocks noChangeAspect="1" noChangeArrowheads="1"/>
          </p:cNvPicPr>
          <p:nvPr userDrawn="1"/>
        </p:nvPicPr>
        <p:blipFill>
          <a:blip r:embed="rId16" cstate="print">
            <a:extLst>
              <a:ext uri="{BEBA8EAE-BF5A-486C-A8C5-ECC9F3942E4B}">
                <a14:imgProps xmlns:a14="http://schemas.microsoft.com/office/drawing/2010/main">
                  <a14:imgLayer r:embed="rId17">
                    <a14:imgEffect>
                      <a14:backgroundRemoval t="0" b="100000" l="0" r="100000">
                        <a14:foregroundMark x1="24402" y1="24651" x2="12919" y2="60930"/>
                        <a14:foregroundMark x1="17225" y1="63721" x2="17225" y2="63721"/>
                        <a14:foregroundMark x1="17225" y1="70698" x2="81818" y2="59070"/>
                        <a14:foregroundMark x1="81340" y1="56279" x2="87081" y2="23721"/>
                        <a14:foregroundMark x1="86124" y1="22326" x2="24402" y2="25116"/>
                        <a14:foregroundMark x1="30144" y1="34419" x2="72727" y2="40000"/>
                        <a14:foregroundMark x1="85646" y1="24651" x2="34450" y2="56279"/>
                        <a14:foregroundMark x1="60287" y1="38605" x2="60287" y2="38605"/>
                        <a14:foregroundMark x1="60287" y1="38605" x2="51675" y2="60930"/>
                        <a14:foregroundMark x1="51196" y1="55349" x2="70335" y2="53488"/>
                        <a14:foregroundMark x1="61244" y1="53953" x2="45455" y2="55349"/>
                        <a14:foregroundMark x1="51196" y1="56279" x2="60287" y2="52558"/>
                        <a14:foregroundMark x1="60287" y1="52558" x2="63158" y2="52558"/>
                        <a14:foregroundMark x1="63158" y1="52558" x2="68900" y2="56279"/>
                        <a14:foregroundMark x1="71770" y1="56279" x2="71770" y2="56279"/>
                        <a14:foregroundMark x1="68900" y1="58140" x2="68900" y2="58140"/>
                        <a14:foregroundMark x1="67464" y1="59070" x2="67464" y2="59070"/>
                        <a14:foregroundMark x1="80383" y1="40000" x2="80383" y2="40000"/>
                        <a14:foregroundMark x1="75598" y1="37674" x2="75598" y2="37674"/>
                        <a14:foregroundMark x1="75598" y1="34884" x2="75598" y2="34884"/>
                        <a14:foregroundMark x1="77033" y1="34884" x2="77033" y2="34884"/>
                        <a14:foregroundMark x1="58852" y1="40000" x2="58852" y2="40000"/>
                        <a14:foregroundMark x1="54067" y1="40000" x2="21531" y2="37674"/>
                        <a14:foregroundMark x1="27273" y1="31628" x2="25837" y2="44651"/>
                        <a14:foregroundMark x1="25837" y1="33023" x2="38756" y2="46977"/>
                        <a14:foregroundMark x1="39713" y1="41860" x2="39713" y2="41860"/>
                        <a14:foregroundMark x1="39713" y1="41395" x2="37321" y2="44186"/>
                        <a14:foregroundMark x1="36842" y1="50698" x2="36842" y2="50698"/>
                        <a14:foregroundMark x1="36842" y1="53953" x2="36842" y2="53953"/>
                        <a14:foregroundMark x1="31579" y1="60465" x2="31579" y2="60465"/>
                        <a14:foregroundMark x1="33971" y1="60465" x2="35407" y2="56744"/>
                        <a14:foregroundMark x1="39713" y1="55349" x2="42584" y2="54884"/>
                        <a14:foregroundMark x1="44498" y1="54884" x2="44498" y2="54884"/>
                        <a14:foregroundMark x1="44498" y1="54884" x2="44498" y2="54884"/>
                        <a14:foregroundMark x1="44498" y1="56279" x2="46890" y2="56279"/>
                        <a14:foregroundMark x1="52632" y1="55349" x2="55981" y2="53953"/>
                        <a14:foregroundMark x1="55981" y1="53953" x2="55981" y2="53953"/>
                        <a14:foregroundMark x1="59809" y1="52558" x2="60287" y2="49767"/>
                        <a14:foregroundMark x1="61244" y1="48372" x2="61244" y2="48372"/>
                        <a14:foregroundMark x1="51196" y1="40000" x2="51196" y2="40000"/>
                        <a14:foregroundMark x1="47368" y1="40465" x2="47368" y2="40465"/>
                        <a14:foregroundMark x1="44498" y1="40465" x2="44498" y2="40465"/>
                        <a14:foregroundMark x1="40191" y1="37674" x2="38278" y2="34884"/>
                        <a14:foregroundMark x1="35885" y1="34884" x2="35885" y2="34884"/>
                        <a14:foregroundMark x1="35885" y1="34884" x2="35885" y2="34884"/>
                        <a14:foregroundMark x1="35885" y1="35814" x2="35885" y2="35814"/>
                        <a14:foregroundMark x1="35407" y1="34419" x2="35407" y2="34419"/>
                        <a14:foregroundMark x1="35407" y1="33488" x2="35407" y2="33488"/>
                        <a14:foregroundMark x1="34450" y1="57674" x2="34450" y2="57674"/>
                        <a14:foregroundMark x1="33971" y1="57674" x2="48325" y2="52093"/>
                        <a14:foregroundMark x1="54545" y1="48372" x2="54545" y2="48372"/>
                        <a14:foregroundMark x1="57416" y1="45581" x2="59809" y2="41395"/>
                        <a14:foregroundMark x1="64115" y1="38605" x2="64115" y2="38605"/>
                        <a14:foregroundMark x1="67464" y1="37674" x2="67464" y2="37674"/>
                        <a14:foregroundMark x1="68900" y1="35814" x2="71770" y2="34419"/>
                        <a14:foregroundMark x1="75598" y1="34419" x2="75598" y2="34419"/>
                        <a14:foregroundMark x1="77033" y1="33488" x2="77033" y2="33488"/>
                        <a14:foregroundMark x1="75598" y1="38605" x2="75598" y2="38605"/>
                        <a14:foregroundMark x1="74641" y1="41860" x2="74641" y2="44186"/>
                        <a14:foregroundMark x1="71770" y1="45581" x2="71292" y2="47442"/>
                        <a14:foregroundMark x1="70335" y1="47442" x2="70335" y2="47442"/>
                        <a14:foregroundMark x1="64115" y1="52093" x2="61722" y2="52093"/>
                        <a14:foregroundMark x1="58852" y1="53953" x2="58373" y2="59070"/>
                        <a14:foregroundMark x1="57416" y1="60465" x2="57416" y2="60465"/>
                        <a14:foregroundMark x1="56938" y1="60465" x2="52632" y2="60930"/>
                        <a14:foregroundMark x1="52632" y1="60930" x2="52632" y2="60930"/>
                        <a14:foregroundMark x1="51196" y1="59535" x2="46890" y2="61860"/>
                        <a14:foregroundMark x1="45455" y1="61860" x2="45455" y2="61860"/>
                        <a14:foregroundMark x1="40191" y1="57674" x2="40191" y2="57674"/>
                        <a14:foregroundMark x1="30144" y1="45581" x2="28230" y2="44651"/>
                        <a14:foregroundMark x1="25837" y1="42791" x2="25837" y2="42791"/>
                        <a14:foregroundMark x1="25837" y1="40465" x2="25837" y2="40465"/>
                      </a14:backgroundRemoval>
                    </a14:imgEffect>
                  </a14:imgLayer>
                </a14:imgProps>
              </a:ext>
              <a:ext uri="{28A0092B-C50C-407E-A947-70E740481C1C}">
                <a14:useLocalDpi xmlns:a14="http://schemas.microsoft.com/office/drawing/2010/main" val="0"/>
              </a:ext>
            </a:extLst>
          </a:blip>
          <a:srcRect/>
          <a:stretch>
            <a:fillRect/>
          </a:stretch>
        </p:blipFill>
        <p:spPr bwMode="auto">
          <a:xfrm>
            <a:off x="1094818" y="6176963"/>
            <a:ext cx="569439" cy="58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67232"/>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ideo" Target="https://www.youtube.com/embed/SCGV1tNBoeU?list=PLL5qyT4Pky9ic92ZQkX161b2Ybua-jFbH"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jpe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kpW9JcWxKq0" TargetMode="Externa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un.org/sustainabledevelopment/sustainable-development-goal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218FED7-AB46-4296-A2AB-73E4BDC03138}"/>
              </a:ext>
            </a:extLst>
          </p:cNvPr>
          <p:cNvSpPr>
            <a:spLocks noGrp="1"/>
          </p:cNvSpPr>
          <p:nvPr>
            <p:ph type="title"/>
          </p:nvPr>
        </p:nvSpPr>
        <p:spPr/>
        <p:txBody>
          <a:bodyPr/>
          <a:lstStyle/>
          <a:p>
            <a:r>
              <a:rPr lang="nl-NL" b="1" dirty="0">
                <a:solidFill>
                  <a:srgbClr val="FFC000"/>
                </a:solidFill>
              </a:rPr>
              <a:t>4</a:t>
            </a:r>
            <a:r>
              <a:rPr lang="nl-NL" b="1" baseline="30000" dirty="0">
                <a:solidFill>
                  <a:srgbClr val="FFC000"/>
                </a:solidFill>
              </a:rPr>
              <a:t>e</a:t>
            </a:r>
            <a:r>
              <a:rPr lang="nl-NL" b="1" dirty="0">
                <a:solidFill>
                  <a:srgbClr val="FFC000"/>
                </a:solidFill>
              </a:rPr>
              <a:t> industriële revolutie</a:t>
            </a:r>
          </a:p>
        </p:txBody>
      </p:sp>
      <p:sp>
        <p:nvSpPr>
          <p:cNvPr id="6" name="Tijdelijke aanduiding voor inhoud 5">
            <a:extLst>
              <a:ext uri="{FF2B5EF4-FFF2-40B4-BE49-F238E27FC236}">
                <a16:creationId xmlns:a16="http://schemas.microsoft.com/office/drawing/2014/main" id="{4910A9D3-44B0-412E-9D51-FA1C2DD5ED39}"/>
              </a:ext>
            </a:extLst>
          </p:cNvPr>
          <p:cNvSpPr>
            <a:spLocks noGrp="1"/>
          </p:cNvSpPr>
          <p:nvPr>
            <p:ph sz="half" idx="2"/>
          </p:nvPr>
        </p:nvSpPr>
        <p:spPr>
          <a:xfrm>
            <a:off x="8718191" y="1051280"/>
            <a:ext cx="3111908" cy="2032801"/>
          </a:xfrm>
        </p:spPr>
        <p:txBody>
          <a:bodyPr/>
          <a:lstStyle/>
          <a:p>
            <a:pPr marL="0" indent="0">
              <a:buNone/>
            </a:pPr>
            <a:r>
              <a:rPr lang="nl-NL" sz="1400" b="1" dirty="0"/>
              <a:t>IBS Thema</a:t>
            </a:r>
          </a:p>
          <a:p>
            <a:pPr>
              <a:buFont typeface="Wingdings" panose="05000000000000000000" pitchFamily="2" charset="2"/>
              <a:buChar char="q"/>
            </a:pPr>
            <a:r>
              <a:rPr lang="nl-NL" sz="1400" dirty="0">
                <a:solidFill>
                  <a:schemeClr val="bg1">
                    <a:lumMod val="85000"/>
                  </a:schemeClr>
                </a:solidFill>
              </a:rPr>
              <a:t> Maatschappelijke uitdagingen</a:t>
            </a:r>
          </a:p>
          <a:p>
            <a:pPr>
              <a:buFont typeface="Wingdings" panose="05000000000000000000" pitchFamily="2" charset="2"/>
              <a:buChar char="ü"/>
            </a:pPr>
            <a:r>
              <a:rPr lang="nl-NL" sz="1400" dirty="0"/>
              <a:t> Vierde industriële revolutie</a:t>
            </a:r>
          </a:p>
          <a:p>
            <a:pPr>
              <a:buFont typeface="Wingdings" panose="05000000000000000000" pitchFamily="2" charset="2"/>
              <a:buChar char="q"/>
            </a:pPr>
            <a:r>
              <a:rPr lang="nl-NL" sz="1400" dirty="0">
                <a:solidFill>
                  <a:schemeClr val="bg1">
                    <a:lumMod val="85000"/>
                  </a:schemeClr>
                </a:solidFill>
              </a:rPr>
              <a:t> Robotisering en AI</a:t>
            </a:r>
          </a:p>
          <a:p>
            <a:pPr>
              <a:buFont typeface="Wingdings" panose="05000000000000000000" pitchFamily="2" charset="2"/>
              <a:buChar char="q"/>
            </a:pPr>
            <a:r>
              <a:rPr lang="nl-NL" sz="1400" dirty="0">
                <a:solidFill>
                  <a:schemeClr val="bg1">
                    <a:lumMod val="85000"/>
                  </a:schemeClr>
                </a:solidFill>
              </a:rPr>
              <a:t>DESTEP</a:t>
            </a:r>
          </a:p>
          <a:p>
            <a:pPr>
              <a:buFont typeface="Wingdings" panose="05000000000000000000" pitchFamily="2" charset="2"/>
              <a:buChar char="q"/>
            </a:pPr>
            <a:r>
              <a:rPr lang="nl-NL" sz="1400" dirty="0" err="1">
                <a:solidFill>
                  <a:schemeClr val="bg1">
                    <a:lumMod val="85000"/>
                  </a:schemeClr>
                </a:solidFill>
              </a:rPr>
              <a:t>Better</a:t>
            </a:r>
            <a:r>
              <a:rPr lang="nl-NL" sz="1400" dirty="0">
                <a:solidFill>
                  <a:schemeClr val="bg1">
                    <a:lumMod val="85000"/>
                  </a:schemeClr>
                </a:solidFill>
              </a:rPr>
              <a:t> Life Index</a:t>
            </a:r>
          </a:p>
          <a:p>
            <a:pPr>
              <a:buFont typeface="Wingdings" panose="05000000000000000000" pitchFamily="2" charset="2"/>
              <a:buChar char="q"/>
            </a:pPr>
            <a:r>
              <a:rPr lang="nl-NL" sz="1400" dirty="0">
                <a:solidFill>
                  <a:schemeClr val="bg1">
                    <a:lumMod val="85000"/>
                  </a:schemeClr>
                </a:solidFill>
              </a:rPr>
              <a:t>Duurzame stedelijke ontwikkeling</a:t>
            </a:r>
          </a:p>
          <a:p>
            <a:pPr>
              <a:buFont typeface="Wingdings" panose="05000000000000000000" pitchFamily="2" charset="2"/>
              <a:buChar char="q"/>
            </a:pPr>
            <a:r>
              <a:rPr lang="nl-NL" sz="1400" dirty="0" err="1">
                <a:solidFill>
                  <a:schemeClr val="bg1">
                    <a:lumMod val="85000"/>
                  </a:schemeClr>
                </a:solidFill>
              </a:rPr>
              <a:t>SDG’s</a:t>
            </a:r>
            <a:endParaRPr lang="nl-NL" sz="1400" dirty="0">
              <a:solidFill>
                <a:schemeClr val="bg1">
                  <a:lumMod val="85000"/>
                </a:schemeClr>
              </a:solidFill>
            </a:endParaRPr>
          </a:p>
          <a:p>
            <a:pPr>
              <a:buFont typeface="Wingdings" panose="05000000000000000000" pitchFamily="2" charset="2"/>
              <a:buChar char="q"/>
            </a:pPr>
            <a:r>
              <a:rPr lang="nl-NL" sz="1400" dirty="0">
                <a:solidFill>
                  <a:schemeClr val="bg1">
                    <a:lumMod val="85000"/>
                  </a:schemeClr>
                </a:solidFill>
              </a:rPr>
              <a:t>Samenwerken</a:t>
            </a:r>
          </a:p>
          <a:p>
            <a:pPr>
              <a:buFont typeface="Wingdings" panose="05000000000000000000" pitchFamily="2" charset="2"/>
              <a:buChar char="q"/>
            </a:pPr>
            <a:endParaRPr lang="nl-NL" sz="1400" dirty="0">
              <a:solidFill>
                <a:schemeClr val="bg1">
                  <a:lumMod val="85000"/>
                </a:schemeClr>
              </a:solidFill>
            </a:endParaRPr>
          </a:p>
          <a:p>
            <a:pPr marL="0" indent="0">
              <a:buNone/>
            </a:pPr>
            <a:endParaRPr lang="nl-NL" sz="1400" dirty="0">
              <a:solidFill>
                <a:schemeClr val="bg1">
                  <a:lumMod val="85000"/>
                </a:schemeClr>
              </a:solidFill>
            </a:endParaRPr>
          </a:p>
        </p:txBody>
      </p:sp>
      <p:sp>
        <p:nvSpPr>
          <p:cNvPr id="10" name="Tijdelijke aanduiding voor inhoud 5">
            <a:extLst>
              <a:ext uri="{FF2B5EF4-FFF2-40B4-BE49-F238E27FC236}">
                <a16:creationId xmlns:a16="http://schemas.microsoft.com/office/drawing/2014/main" id="{B5E90D55-298E-4509-878D-C4E228CD5F8E}"/>
              </a:ext>
            </a:extLst>
          </p:cNvPr>
          <p:cNvSpPr txBox="1">
            <a:spLocks/>
          </p:cNvSpPr>
          <p:nvPr/>
        </p:nvSpPr>
        <p:spPr bwMode="auto">
          <a:xfrm>
            <a:off x="1917855" y="1712880"/>
            <a:ext cx="4298010"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2000" b="1" dirty="0"/>
              <a:t>Begrippen</a:t>
            </a:r>
          </a:p>
          <a:p>
            <a:pPr>
              <a:buFont typeface="Wingdings" panose="05000000000000000000" pitchFamily="2" charset="2"/>
              <a:buChar char="§"/>
            </a:pPr>
            <a:r>
              <a:rPr lang="nl-NL" sz="2000" dirty="0"/>
              <a:t>Vierde industriële revolutie</a:t>
            </a:r>
          </a:p>
          <a:p>
            <a:pPr>
              <a:buFont typeface="Wingdings" panose="05000000000000000000" pitchFamily="2" charset="2"/>
              <a:buChar char="§"/>
            </a:pPr>
            <a:r>
              <a:rPr lang="nl-NL" sz="2000" dirty="0"/>
              <a:t>Industriële convergentie</a:t>
            </a:r>
          </a:p>
          <a:p>
            <a:pPr>
              <a:buFont typeface="Wingdings" panose="05000000000000000000" pitchFamily="2" charset="2"/>
              <a:buChar char="§"/>
            </a:pPr>
            <a:r>
              <a:rPr lang="nl-NL" sz="2000" dirty="0"/>
              <a:t>Innovatie</a:t>
            </a:r>
          </a:p>
          <a:p>
            <a:pPr>
              <a:buFont typeface="Wingdings" panose="05000000000000000000" pitchFamily="2" charset="2"/>
              <a:buChar char="§"/>
            </a:pPr>
            <a:r>
              <a:rPr lang="nl-NL" sz="2000"/>
              <a:t>9 categorieën volgens WEF</a:t>
            </a:r>
            <a:endParaRPr lang="nl-NL" sz="2000" dirty="0"/>
          </a:p>
          <a:p>
            <a:pPr>
              <a:buFont typeface="Wingdings" panose="05000000000000000000" pitchFamily="2" charset="2"/>
              <a:buChar char="§"/>
            </a:pPr>
            <a:endParaRPr lang="nl-NL" sz="2000" dirty="0"/>
          </a:p>
          <a:p>
            <a:pPr>
              <a:buFont typeface="Wingdings" panose="05000000000000000000" pitchFamily="2" charset="2"/>
              <a:buChar char="§"/>
            </a:pPr>
            <a:endParaRPr lang="nl-NL" sz="2000" b="1" dirty="0"/>
          </a:p>
        </p:txBody>
      </p:sp>
      <p:sp>
        <p:nvSpPr>
          <p:cNvPr id="12" name="Tijdelijke aanduiding voor inhoud 5">
            <a:extLst>
              <a:ext uri="{FF2B5EF4-FFF2-40B4-BE49-F238E27FC236}">
                <a16:creationId xmlns:a16="http://schemas.microsoft.com/office/drawing/2014/main" id="{2D05C487-7FDA-4DD4-A64C-272352214795}"/>
              </a:ext>
            </a:extLst>
          </p:cNvPr>
          <p:cNvSpPr txBox="1">
            <a:spLocks/>
          </p:cNvSpPr>
          <p:nvPr/>
        </p:nvSpPr>
        <p:spPr bwMode="auto">
          <a:xfrm>
            <a:off x="603309" y="5736482"/>
            <a:ext cx="11241946" cy="3264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endParaRPr lang="nl-NL" sz="1400"/>
          </a:p>
        </p:txBody>
      </p:sp>
      <p:graphicFrame>
        <p:nvGraphicFramePr>
          <p:cNvPr id="13" name="Tabel 13">
            <a:extLst>
              <a:ext uri="{FF2B5EF4-FFF2-40B4-BE49-F238E27FC236}">
                <a16:creationId xmlns:a16="http://schemas.microsoft.com/office/drawing/2014/main" id="{BBD81BF5-9E86-4852-B783-21B8761DB99C}"/>
              </a:ext>
            </a:extLst>
          </p:cNvPr>
          <p:cNvGraphicFramePr>
            <a:graphicFrameLocks noGrp="1"/>
          </p:cNvGraphicFramePr>
          <p:nvPr>
            <p:extLst>
              <p:ext uri="{D42A27DB-BD31-4B8C-83A1-F6EECF244321}">
                <p14:modId xmlns:p14="http://schemas.microsoft.com/office/powerpoint/2010/main" val="431161830"/>
              </p:ext>
            </p:extLst>
          </p:nvPr>
        </p:nvGraphicFramePr>
        <p:xfrm>
          <a:off x="2157193" y="5714290"/>
          <a:ext cx="8522645" cy="370840"/>
        </p:xfrm>
        <a:graphic>
          <a:graphicData uri="http://schemas.openxmlformats.org/drawingml/2006/table">
            <a:tbl>
              <a:tblPr firstRow="1" bandRow="1">
                <a:tableStyleId>{69CF1AB2-1976-4502-BF36-3FF5EA218861}</a:tableStyleId>
              </a:tblPr>
              <a:tblGrid>
                <a:gridCol w="768148">
                  <a:extLst>
                    <a:ext uri="{9D8B030D-6E8A-4147-A177-3AD203B41FA5}">
                      <a16:colId xmlns:a16="http://schemas.microsoft.com/office/drawing/2014/main" val="648769890"/>
                    </a:ext>
                  </a:extLst>
                </a:gridCol>
                <a:gridCol w="768148">
                  <a:extLst>
                    <a:ext uri="{9D8B030D-6E8A-4147-A177-3AD203B41FA5}">
                      <a16:colId xmlns:a16="http://schemas.microsoft.com/office/drawing/2014/main" val="469597195"/>
                    </a:ext>
                  </a:extLst>
                </a:gridCol>
                <a:gridCol w="768148">
                  <a:extLst>
                    <a:ext uri="{9D8B030D-6E8A-4147-A177-3AD203B41FA5}">
                      <a16:colId xmlns:a16="http://schemas.microsoft.com/office/drawing/2014/main" val="1225488491"/>
                    </a:ext>
                  </a:extLst>
                </a:gridCol>
                <a:gridCol w="768148">
                  <a:extLst>
                    <a:ext uri="{9D8B030D-6E8A-4147-A177-3AD203B41FA5}">
                      <a16:colId xmlns:a16="http://schemas.microsoft.com/office/drawing/2014/main" val="1458696249"/>
                    </a:ext>
                  </a:extLst>
                </a:gridCol>
                <a:gridCol w="768148">
                  <a:extLst>
                    <a:ext uri="{9D8B030D-6E8A-4147-A177-3AD203B41FA5}">
                      <a16:colId xmlns:a16="http://schemas.microsoft.com/office/drawing/2014/main" val="4042337055"/>
                    </a:ext>
                  </a:extLst>
                </a:gridCol>
                <a:gridCol w="768148">
                  <a:extLst>
                    <a:ext uri="{9D8B030D-6E8A-4147-A177-3AD203B41FA5}">
                      <a16:colId xmlns:a16="http://schemas.microsoft.com/office/drawing/2014/main" val="1032985660"/>
                    </a:ext>
                  </a:extLst>
                </a:gridCol>
                <a:gridCol w="768148">
                  <a:extLst>
                    <a:ext uri="{9D8B030D-6E8A-4147-A177-3AD203B41FA5}">
                      <a16:colId xmlns:a16="http://schemas.microsoft.com/office/drawing/2014/main" val="2567231980"/>
                    </a:ext>
                  </a:extLst>
                </a:gridCol>
                <a:gridCol w="768148">
                  <a:extLst>
                    <a:ext uri="{9D8B030D-6E8A-4147-A177-3AD203B41FA5}">
                      <a16:colId xmlns:a16="http://schemas.microsoft.com/office/drawing/2014/main" val="73331059"/>
                    </a:ext>
                  </a:extLst>
                </a:gridCol>
                <a:gridCol w="755364">
                  <a:extLst>
                    <a:ext uri="{9D8B030D-6E8A-4147-A177-3AD203B41FA5}">
                      <a16:colId xmlns:a16="http://schemas.microsoft.com/office/drawing/2014/main" val="2175227633"/>
                    </a:ext>
                  </a:extLst>
                </a:gridCol>
                <a:gridCol w="741280">
                  <a:extLst>
                    <a:ext uri="{9D8B030D-6E8A-4147-A177-3AD203B41FA5}">
                      <a16:colId xmlns:a16="http://schemas.microsoft.com/office/drawing/2014/main" val="1428987022"/>
                    </a:ext>
                  </a:extLst>
                </a:gridCol>
                <a:gridCol w="880817">
                  <a:extLst>
                    <a:ext uri="{9D8B030D-6E8A-4147-A177-3AD203B41FA5}">
                      <a16:colId xmlns:a16="http://schemas.microsoft.com/office/drawing/2014/main" val="279876203"/>
                    </a:ext>
                  </a:extLst>
                </a:gridCol>
              </a:tblGrid>
              <a:tr h="370840">
                <a:tc>
                  <a:txBody>
                    <a:bodyPr/>
                    <a:lstStyle/>
                    <a:p>
                      <a:pPr algn="ctr"/>
                      <a:r>
                        <a:rPr lang="nl-NL" sz="1200" b="1" kern="1200" dirty="0">
                          <a:solidFill>
                            <a:schemeClr val="bg1">
                              <a:lumMod val="85000"/>
                            </a:schemeClr>
                          </a:solidFill>
                          <a:latin typeface="+mn-lt"/>
                          <a:ea typeface="+mn-ea"/>
                          <a:cs typeface="+mn-cs"/>
                        </a:rPr>
                        <a:t>Week 1</a:t>
                      </a:r>
                    </a:p>
                  </a:txBody>
                  <a:tcPr anchor="ctr"/>
                </a:tc>
                <a:tc>
                  <a:txBody>
                    <a:bodyPr/>
                    <a:lstStyle/>
                    <a:p>
                      <a:pPr algn="ctr"/>
                      <a:r>
                        <a:rPr lang="nl-NL" sz="1200" b="1" kern="1200" dirty="0">
                          <a:solidFill>
                            <a:schemeClr val="bg1">
                              <a:lumMod val="85000"/>
                            </a:schemeClr>
                          </a:solidFill>
                          <a:latin typeface="+mn-lt"/>
                          <a:ea typeface="+mn-ea"/>
                          <a:cs typeface="+mn-cs"/>
                        </a:rPr>
                        <a:t>Week 2</a:t>
                      </a:r>
                    </a:p>
                  </a:txBody>
                  <a:tcPr anchor="ctr"/>
                </a:tc>
                <a:tc>
                  <a:txBody>
                    <a:bodyPr/>
                    <a:lstStyle/>
                    <a:p>
                      <a:pPr algn="ctr"/>
                      <a:r>
                        <a:rPr lang="nl-NL" sz="1200" b="1" kern="1200">
                          <a:solidFill>
                            <a:srgbClr val="00B050"/>
                          </a:solidFill>
                          <a:latin typeface="+mn-lt"/>
                          <a:ea typeface="+mn-ea"/>
                          <a:cs typeface="+mn-cs"/>
                        </a:rPr>
                        <a:t>Vakantie</a:t>
                      </a:r>
                    </a:p>
                  </a:txBody>
                  <a:tcPr anchor="ctr">
                    <a:solidFill>
                      <a:schemeClr val="accent1"/>
                    </a:solidFill>
                  </a:tcPr>
                </a:tc>
                <a:tc>
                  <a:txBody>
                    <a:bodyPr/>
                    <a:lstStyle/>
                    <a:p>
                      <a:pPr algn="ctr"/>
                      <a:r>
                        <a:rPr lang="nl-NL" sz="1200" b="1" kern="1200" dirty="0">
                          <a:solidFill>
                            <a:schemeClr val="tx1"/>
                          </a:solidFill>
                          <a:latin typeface="+mn-lt"/>
                          <a:ea typeface="+mn-ea"/>
                          <a:cs typeface="+mn-cs"/>
                        </a:rPr>
                        <a:t>Week 3</a:t>
                      </a:r>
                    </a:p>
                  </a:txBody>
                  <a:tcPr anchor="ctr"/>
                </a:tc>
                <a:tc>
                  <a:txBody>
                    <a:bodyPr/>
                    <a:lstStyle/>
                    <a:p>
                      <a:pPr algn="ctr"/>
                      <a:r>
                        <a:rPr lang="nl-NL" sz="1200" b="1" kern="1200">
                          <a:solidFill>
                            <a:schemeClr val="bg1">
                              <a:lumMod val="85000"/>
                            </a:schemeClr>
                          </a:solidFill>
                          <a:latin typeface="+mn-lt"/>
                          <a:ea typeface="+mn-ea"/>
                          <a:cs typeface="+mn-cs"/>
                        </a:rPr>
                        <a:t>Week 4</a:t>
                      </a:r>
                    </a:p>
                  </a:txBody>
                  <a:tcPr anchor="ctr"/>
                </a:tc>
                <a:tc>
                  <a:txBody>
                    <a:bodyPr/>
                    <a:lstStyle/>
                    <a:p>
                      <a:pPr algn="ctr"/>
                      <a:r>
                        <a:rPr lang="nl-NL" sz="1200">
                          <a:solidFill>
                            <a:schemeClr val="bg1">
                              <a:lumMod val="85000"/>
                            </a:schemeClr>
                          </a:solidFill>
                        </a:rPr>
                        <a:t>Week 5</a:t>
                      </a: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b="1" kern="1200">
                          <a:solidFill>
                            <a:schemeClr val="bg2"/>
                          </a:solidFill>
                          <a:latin typeface="+mn-lt"/>
                          <a:ea typeface="+mn-ea"/>
                          <a:cs typeface="+mn-cs"/>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15" name="Afbeelding 14">
            <a:extLst>
              <a:ext uri="{FF2B5EF4-FFF2-40B4-BE49-F238E27FC236}">
                <a16:creationId xmlns:a16="http://schemas.microsoft.com/office/drawing/2014/main" id="{3C8AD9AC-786C-41FA-8D3C-1F579EA918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570005"/>
            <a:ext cx="836782" cy="709602"/>
          </a:xfrm>
          <a:prstGeom prst="rect">
            <a:avLst/>
          </a:prstGeom>
        </p:spPr>
      </p:pic>
      <p:pic>
        <p:nvPicPr>
          <p:cNvPr id="17" name="Afbeelding 16">
            <a:extLst>
              <a:ext uri="{FF2B5EF4-FFF2-40B4-BE49-F238E27FC236}">
                <a16:creationId xmlns:a16="http://schemas.microsoft.com/office/drawing/2014/main" id="{5AF66FF2-65B5-4E75-80FB-1AD095EE08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8" name="Tijdelijke aanduiding voor inhoud 5">
            <a:extLst>
              <a:ext uri="{FF2B5EF4-FFF2-40B4-BE49-F238E27FC236}">
                <a16:creationId xmlns:a16="http://schemas.microsoft.com/office/drawing/2014/main" id="{D8729D5A-9FCE-424A-BA8D-CF5994EDB1B6}"/>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400" b="1"/>
              <a:t>IBS Toetsing</a:t>
            </a:r>
          </a:p>
          <a:p>
            <a:pPr>
              <a:buFont typeface="Wingdings" panose="05000000000000000000" pitchFamily="2" charset="2"/>
              <a:buChar char="ü"/>
            </a:pPr>
            <a:r>
              <a:rPr lang="nl-NL" sz="1400"/>
              <a:t> Kennistoets</a:t>
            </a:r>
          </a:p>
          <a:p>
            <a:pPr>
              <a:buFont typeface="Wingdings" panose="05000000000000000000" pitchFamily="2" charset="2"/>
              <a:buChar char="ü"/>
            </a:pPr>
            <a:r>
              <a:rPr lang="nl-NL" sz="1400"/>
              <a:t> Visiedocument</a:t>
            </a:r>
          </a:p>
          <a:p>
            <a:pPr>
              <a:buFont typeface="Wingdings" panose="05000000000000000000" pitchFamily="2" charset="2"/>
              <a:buChar char="q"/>
            </a:pPr>
            <a:r>
              <a:rPr lang="nl-NL" sz="1400">
                <a:solidFill>
                  <a:schemeClr val="bg1">
                    <a:lumMod val="85000"/>
                  </a:schemeClr>
                </a:solidFill>
              </a:rPr>
              <a:t> Reflectiegesprek</a:t>
            </a:r>
          </a:p>
        </p:txBody>
      </p:sp>
      <p:pic>
        <p:nvPicPr>
          <p:cNvPr id="20" name="Afbeelding 19">
            <a:extLst>
              <a:ext uri="{FF2B5EF4-FFF2-40B4-BE49-F238E27FC236}">
                <a16:creationId xmlns:a16="http://schemas.microsoft.com/office/drawing/2014/main" id="{72ADD984-4BEC-4118-974C-4F5B62A337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916017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819896F9-1DBF-417A-9FB7-DA4C89B59415}"/>
              </a:ext>
            </a:extLst>
          </p:cNvPr>
          <p:cNvPicPr>
            <a:picLocks noChangeAspect="1"/>
          </p:cNvPicPr>
          <p:nvPr/>
        </p:nvPicPr>
        <p:blipFill>
          <a:blip r:embed="rId3"/>
          <a:stretch>
            <a:fillRect/>
          </a:stretch>
        </p:blipFill>
        <p:spPr>
          <a:xfrm>
            <a:off x="679139" y="1722459"/>
            <a:ext cx="10833717" cy="4397707"/>
          </a:xfrm>
          <a:prstGeom prst="rect">
            <a:avLst/>
          </a:prstGeom>
        </p:spPr>
      </p:pic>
      <p:pic>
        <p:nvPicPr>
          <p:cNvPr id="8" name="Picture 4" descr="Afbeeldingsresultaat voor un sdg">
            <a:extLst>
              <a:ext uri="{FF2B5EF4-FFF2-40B4-BE49-F238E27FC236}">
                <a16:creationId xmlns:a16="http://schemas.microsoft.com/office/drawing/2014/main" id="{0EE39843-2A5A-4EF3-9140-B9D5ED67B4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8986" y="0"/>
            <a:ext cx="8074025" cy="1722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968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fbeeldingsresultaat voor waarbor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0680" y="4455526"/>
            <a:ext cx="2941320" cy="17335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beeldingsresultaat voor un sd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0131"/>
            <a:ext cx="12646025" cy="2697819"/>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p:cNvSpPr>
            <a:spLocks noGrp="1"/>
          </p:cNvSpPr>
          <p:nvPr>
            <p:ph type="title"/>
          </p:nvPr>
        </p:nvSpPr>
        <p:spPr>
          <a:xfrm>
            <a:off x="769257" y="3834039"/>
            <a:ext cx="10668000" cy="1325563"/>
          </a:xfrm>
        </p:spPr>
        <p:txBody>
          <a:bodyPr/>
          <a:lstStyle/>
          <a:p>
            <a:pPr algn="ctr"/>
            <a:r>
              <a:rPr lang="nl-NL"/>
              <a:t>Hoe worden de </a:t>
            </a:r>
            <a:r>
              <a:rPr lang="nl-NL" err="1"/>
              <a:t>Sustainable</a:t>
            </a:r>
            <a:r>
              <a:rPr lang="nl-NL"/>
              <a:t> Development Goals gewaarborgd in de stad van de toekomst?</a:t>
            </a:r>
          </a:p>
        </p:txBody>
      </p:sp>
    </p:spTree>
    <p:extLst>
      <p:ext uri="{BB962C8B-B14F-4D97-AF65-F5344CB8AC3E}">
        <p14:creationId xmlns:p14="http://schemas.microsoft.com/office/powerpoint/2010/main" val="1480231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fbeeldingsresultaat voor waarbor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0680" y="4455526"/>
            <a:ext cx="2941320" cy="17335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beeldingsresultaat voor un sd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30131"/>
            <a:ext cx="12646025" cy="26978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ustainable Development Report Review 2020: Has Australia passed their  marks? « RTRFM / The Sound Alternative">
            <a:extLst>
              <a:ext uri="{FF2B5EF4-FFF2-40B4-BE49-F238E27FC236}">
                <a16:creationId xmlns:a16="http://schemas.microsoft.com/office/drawing/2014/main" id="{230A3EC3-DC33-4CC9-A43E-E960705C38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2709" y="3109611"/>
            <a:ext cx="3406581" cy="2855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632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NNOVATIE        WAT IS INNOVATIE EIGENLIJK?              een relatie leggen tussenWAT   IS versus WAT ZOU MOETE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4906" y="1530849"/>
            <a:ext cx="6022187" cy="4521361"/>
          </a:xfrm>
          <a:prstGeom prst="rect">
            <a:avLst/>
          </a:prstGeom>
          <a:noFill/>
          <a:extLst>
            <a:ext uri="{909E8E84-426E-40DD-AFC4-6F175D3DCCD1}">
              <a14:hiddenFill xmlns:a14="http://schemas.microsoft.com/office/drawing/2010/main">
                <a:solidFill>
                  <a:srgbClr val="FFFFFF"/>
                </a:solidFill>
              </a14:hiddenFill>
            </a:ext>
          </a:extLst>
        </p:spPr>
      </p:pic>
      <p:sp>
        <p:nvSpPr>
          <p:cNvPr id="3" name="Titel 1">
            <a:extLst>
              <a:ext uri="{FF2B5EF4-FFF2-40B4-BE49-F238E27FC236}">
                <a16:creationId xmlns:a16="http://schemas.microsoft.com/office/drawing/2014/main" id="{23D8CA2D-96BB-4072-BF44-6D697E50AF81}"/>
              </a:ext>
            </a:extLst>
          </p:cNvPr>
          <p:cNvSpPr txBox="1">
            <a:spLocks/>
          </p:cNvSpPr>
          <p:nvPr/>
        </p:nvSpPr>
        <p:spPr bwMode="auto">
          <a:xfrm>
            <a:off x="939800" y="392113"/>
            <a:ext cx="9144000" cy="10190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r>
              <a:rPr lang="nl-NL" b="1" i="1" dirty="0"/>
              <a:t>Innovatie</a:t>
            </a:r>
          </a:p>
        </p:txBody>
      </p:sp>
    </p:spTree>
    <p:extLst>
      <p:ext uri="{BB962C8B-B14F-4D97-AF65-F5344CB8AC3E}">
        <p14:creationId xmlns:p14="http://schemas.microsoft.com/office/powerpoint/2010/main" val="3960916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NNOVATIE        WAT IS INNOVATIE EIGENLIJK?              een relatie leggen tussenWAT   IS versus WAT ZOU MOETE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4906" y="1530849"/>
            <a:ext cx="6022187" cy="4521361"/>
          </a:xfrm>
          <a:prstGeom prst="rect">
            <a:avLst/>
          </a:prstGeom>
          <a:noFill/>
          <a:extLst>
            <a:ext uri="{909E8E84-426E-40DD-AFC4-6F175D3DCCD1}">
              <a14:hiddenFill xmlns:a14="http://schemas.microsoft.com/office/drawing/2010/main">
                <a:solidFill>
                  <a:srgbClr val="FFFFFF"/>
                </a:solidFill>
              </a14:hiddenFill>
            </a:ext>
          </a:extLst>
        </p:spPr>
      </p:pic>
      <p:sp>
        <p:nvSpPr>
          <p:cNvPr id="3" name="Titel 1">
            <a:extLst>
              <a:ext uri="{FF2B5EF4-FFF2-40B4-BE49-F238E27FC236}">
                <a16:creationId xmlns:a16="http://schemas.microsoft.com/office/drawing/2014/main" id="{23D8CA2D-96BB-4072-BF44-6D697E50AF81}"/>
              </a:ext>
            </a:extLst>
          </p:cNvPr>
          <p:cNvSpPr txBox="1">
            <a:spLocks/>
          </p:cNvSpPr>
          <p:nvPr/>
        </p:nvSpPr>
        <p:spPr bwMode="auto">
          <a:xfrm>
            <a:off x="939800" y="392113"/>
            <a:ext cx="9144000" cy="10190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r>
              <a:rPr lang="nl-NL" b="1" i="1" dirty="0"/>
              <a:t>Innovatie</a:t>
            </a:r>
          </a:p>
        </p:txBody>
      </p:sp>
      <p:pic>
        <p:nvPicPr>
          <p:cNvPr id="4" name="Picture 2" descr="24/7                    ECONOMIE                                            versnelling in       CRISIS                   ...">
            <a:extLst>
              <a:ext uri="{FF2B5EF4-FFF2-40B4-BE49-F238E27FC236}">
                <a16:creationId xmlns:a16="http://schemas.microsoft.com/office/drawing/2014/main" id="{249D9E3C-0DC2-452E-B320-C3D697B5AC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4906" y="1530849"/>
            <a:ext cx="6023921" cy="4522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715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23D8CA2D-96BB-4072-BF44-6D697E50AF81}"/>
              </a:ext>
            </a:extLst>
          </p:cNvPr>
          <p:cNvSpPr txBox="1">
            <a:spLocks/>
          </p:cNvSpPr>
          <p:nvPr/>
        </p:nvSpPr>
        <p:spPr bwMode="auto">
          <a:xfrm>
            <a:off x="939800" y="392113"/>
            <a:ext cx="9144000" cy="10190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r>
              <a:rPr lang="nl-NL" b="1" i="1" dirty="0"/>
              <a:t>Innovatie</a:t>
            </a:r>
          </a:p>
        </p:txBody>
      </p:sp>
      <p:pic>
        <p:nvPicPr>
          <p:cNvPr id="4" name="Picture 2" descr="INNOVATIE      DE KENMERKEN VAN INNOVATIE    het kent meerdere INVALSHOEKENINVALSHOEK         STRATEGISCHE !              ...">
            <a:extLst>
              <a:ext uri="{FF2B5EF4-FFF2-40B4-BE49-F238E27FC236}">
                <a16:creationId xmlns:a16="http://schemas.microsoft.com/office/drawing/2014/main" id="{FE07247A-185A-453A-AA95-4AE362F27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2749" y="1411194"/>
            <a:ext cx="5778101" cy="4338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497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2304737" y="480331"/>
            <a:ext cx="7772400" cy="9281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pic>
        <p:nvPicPr>
          <p:cNvPr id="2" name="Picture 2" descr="The Fourth Industrial Revolution- The Paradigm Shift In Economy – The  Economic Transcript">
            <a:extLst>
              <a:ext uri="{FF2B5EF4-FFF2-40B4-BE49-F238E27FC236}">
                <a16:creationId xmlns:a16="http://schemas.microsoft.com/office/drawing/2014/main" id="{2B52A7A5-E8F7-4E4C-AA39-4712A1B508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146" y="1832979"/>
            <a:ext cx="7955708" cy="386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949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2304737" y="480331"/>
            <a:ext cx="7772400" cy="9281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sp>
        <p:nvSpPr>
          <p:cNvPr id="4" name="Tekstvak 3"/>
          <p:cNvSpPr txBox="1"/>
          <p:nvPr/>
        </p:nvSpPr>
        <p:spPr>
          <a:xfrm>
            <a:off x="2378764" y="2187413"/>
            <a:ext cx="7624346" cy="3170099"/>
          </a:xfrm>
          <a:prstGeom prst="rect">
            <a:avLst/>
          </a:prstGeom>
          <a:noFill/>
        </p:spPr>
        <p:txBody>
          <a:bodyPr wrap="square" rtlCol="0">
            <a:spAutoFit/>
          </a:bodyPr>
          <a:lstStyle/>
          <a:p>
            <a:r>
              <a:rPr lang="nl-NL" sz="3200" b="1" dirty="0">
                <a:latin typeface="Corbel" panose="020B0503020204020204" pitchFamily="34" charset="0"/>
              </a:rPr>
              <a:t>“WE LEVEN NIET IN EEN TIJDPERK VAN </a:t>
            </a:r>
            <a:r>
              <a:rPr lang="nl-NL" sz="3200" b="1" dirty="0">
                <a:solidFill>
                  <a:schemeClr val="accent1">
                    <a:lumMod val="75000"/>
                  </a:schemeClr>
                </a:solidFill>
                <a:latin typeface="Corbel" panose="020B0503020204020204" pitchFamily="34" charset="0"/>
              </a:rPr>
              <a:t>VERANDERING</a:t>
            </a:r>
            <a:r>
              <a:rPr lang="nl-NL" sz="3200" b="1" dirty="0">
                <a:latin typeface="Corbel" panose="020B0503020204020204" pitchFamily="34" charset="0"/>
              </a:rPr>
              <a:t>, </a:t>
            </a:r>
          </a:p>
          <a:p>
            <a:r>
              <a:rPr lang="nl-NL" sz="3200" b="1" dirty="0">
                <a:latin typeface="Corbel" panose="020B0503020204020204" pitchFamily="34" charset="0"/>
              </a:rPr>
              <a:t>MAAR IN EEN VERANDERING VAN </a:t>
            </a:r>
            <a:r>
              <a:rPr lang="nl-NL" sz="3200" b="1" dirty="0">
                <a:solidFill>
                  <a:schemeClr val="accent1">
                    <a:lumMod val="75000"/>
                  </a:schemeClr>
                </a:solidFill>
                <a:latin typeface="Corbel" panose="020B0503020204020204" pitchFamily="34" charset="0"/>
              </a:rPr>
              <a:t>TIJDPERK</a:t>
            </a:r>
            <a:r>
              <a:rPr lang="nl-NL" sz="3200" b="1" dirty="0">
                <a:latin typeface="Corbel" panose="020B0503020204020204" pitchFamily="34" charset="0"/>
              </a:rPr>
              <a:t>”</a:t>
            </a:r>
          </a:p>
          <a:p>
            <a:endParaRPr lang="nl-NL" sz="3600" b="1" dirty="0">
              <a:latin typeface="Corbel" panose="020B0503020204020204" pitchFamily="34" charset="0"/>
            </a:endParaRPr>
          </a:p>
          <a:p>
            <a:r>
              <a:rPr lang="nl-NL" sz="3600" dirty="0">
                <a:solidFill>
                  <a:schemeClr val="bg1">
                    <a:lumMod val="50000"/>
                  </a:schemeClr>
                </a:solidFill>
                <a:latin typeface="Corbel" panose="020B0503020204020204" pitchFamily="34" charset="0"/>
              </a:rPr>
              <a:t>Jan Rotmans</a:t>
            </a:r>
          </a:p>
        </p:txBody>
      </p:sp>
    </p:spTree>
    <p:extLst>
      <p:ext uri="{BB962C8B-B14F-4D97-AF65-F5344CB8AC3E}">
        <p14:creationId xmlns:p14="http://schemas.microsoft.com/office/powerpoint/2010/main" val="1123438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CGV1tNBoeU?list=PLL5qyT4Pky9ic92ZQkX161b2Ybua-jFbH"/>
          <p:cNvPicPr>
            <a:picLocks noRot="1" noChangeAspect="1"/>
          </p:cNvPicPr>
          <p:nvPr>
            <a:videoFile r:link="rId1"/>
          </p:nvPr>
        </p:nvPicPr>
        <p:blipFill>
          <a:blip r:embed="rId3"/>
          <a:stretch>
            <a:fillRect/>
          </a:stretch>
        </p:blipFill>
        <p:spPr>
          <a:xfrm>
            <a:off x="2200141" y="1408431"/>
            <a:ext cx="8244625" cy="4637602"/>
          </a:xfrm>
          <a:prstGeom prst="rect">
            <a:avLst/>
          </a:prstGeom>
        </p:spPr>
      </p:pic>
      <p:sp>
        <p:nvSpPr>
          <p:cNvPr id="5" name="Titel 1"/>
          <p:cNvSpPr txBox="1">
            <a:spLocks noGrp="1"/>
          </p:cNvSpPr>
          <p:nvPr>
            <p:ph type="title"/>
          </p:nvPr>
        </p:nvSpPr>
        <p:spPr>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spTree>
    <p:extLst>
      <p:ext uri="{BB962C8B-B14F-4D97-AF65-F5344CB8AC3E}">
        <p14:creationId xmlns:p14="http://schemas.microsoft.com/office/powerpoint/2010/main" val="2445124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noGrp="1"/>
          </p:cNvSpPr>
          <p:nvPr>
            <p:ph type="title"/>
          </p:nvPr>
        </p:nvSpPr>
        <p:spPr>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pic>
        <p:nvPicPr>
          <p:cNvPr id="2050" name="Picture 2" descr="The Fourth Industrial Revolution - CADM">
            <a:extLst>
              <a:ext uri="{FF2B5EF4-FFF2-40B4-BE49-F238E27FC236}">
                <a16:creationId xmlns:a16="http://schemas.microsoft.com/office/drawing/2014/main" id="{9818DB0A-4CA5-4165-9394-904BA0F64A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3061"/>
          <a:stretch/>
        </p:blipFill>
        <p:spPr bwMode="auto">
          <a:xfrm>
            <a:off x="2387082" y="1071343"/>
            <a:ext cx="1998306" cy="48896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he Fourth Industrial Revolution - CADM">
            <a:extLst>
              <a:ext uri="{FF2B5EF4-FFF2-40B4-BE49-F238E27FC236}">
                <a16:creationId xmlns:a16="http://schemas.microsoft.com/office/drawing/2014/main" id="{2B4F316B-806F-424C-9406-F3947B8AF2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300"/>
          <a:stretch/>
        </p:blipFill>
        <p:spPr bwMode="auto">
          <a:xfrm>
            <a:off x="2387082" y="1071343"/>
            <a:ext cx="3612502" cy="48896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he Fourth Industrial Revolution - CADM">
            <a:extLst>
              <a:ext uri="{FF2B5EF4-FFF2-40B4-BE49-F238E27FC236}">
                <a16:creationId xmlns:a16="http://schemas.microsoft.com/office/drawing/2014/main" id="{7E4CBD64-B2F4-4578-AB49-7F07485DA5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29414"/>
          <a:stretch/>
        </p:blipFill>
        <p:spPr bwMode="auto">
          <a:xfrm>
            <a:off x="2387082" y="1071343"/>
            <a:ext cx="5236028" cy="48896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he Fourth Industrial Revolution - CADM">
            <a:extLst>
              <a:ext uri="{FF2B5EF4-FFF2-40B4-BE49-F238E27FC236}">
                <a16:creationId xmlns:a16="http://schemas.microsoft.com/office/drawing/2014/main" id="{4087E3FB-27F6-4A4A-AEAC-5A9BA8DAD0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1"/>
          <a:stretch/>
        </p:blipFill>
        <p:spPr bwMode="auto">
          <a:xfrm>
            <a:off x="2387082" y="1071343"/>
            <a:ext cx="7417836" cy="4889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07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2304737" y="480331"/>
            <a:ext cx="7772400" cy="9281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pic>
        <p:nvPicPr>
          <p:cNvPr id="1026" name="Picture 2" descr="Afbeeldingsresultaat voor fourth industrial r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2622" y="1550323"/>
            <a:ext cx="6556630" cy="4470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715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4e industriele revolutie "/>
          <p:cNvPicPr>
            <a:picLocks noChangeAspect="1" noChangeArrowheads="1"/>
          </p:cNvPicPr>
          <p:nvPr/>
        </p:nvPicPr>
        <p:blipFill rotWithShape="1">
          <a:blip r:embed="rId3">
            <a:extLst>
              <a:ext uri="{28A0092B-C50C-407E-A947-70E740481C1C}">
                <a14:useLocalDpi xmlns:a14="http://schemas.microsoft.com/office/drawing/2010/main" val="0"/>
              </a:ext>
            </a:extLst>
          </a:blip>
          <a:srcRect b="5534"/>
          <a:stretch/>
        </p:blipFill>
        <p:spPr bwMode="auto">
          <a:xfrm>
            <a:off x="5379671" y="838642"/>
            <a:ext cx="5974129" cy="5333116"/>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spTree>
    <p:extLst>
      <p:ext uri="{BB962C8B-B14F-4D97-AF65-F5344CB8AC3E}">
        <p14:creationId xmlns:p14="http://schemas.microsoft.com/office/powerpoint/2010/main" val="1076978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grpSp>
        <p:nvGrpSpPr>
          <p:cNvPr id="4" name="Groep 3"/>
          <p:cNvGrpSpPr/>
          <p:nvPr/>
        </p:nvGrpSpPr>
        <p:grpSpPr>
          <a:xfrm>
            <a:off x="613229" y="1545545"/>
            <a:ext cx="4178614" cy="4309183"/>
            <a:chOff x="7175186" y="1690688"/>
            <a:chExt cx="4178614" cy="4309183"/>
          </a:xfrm>
        </p:grpSpPr>
        <p:pic>
          <p:nvPicPr>
            <p:cNvPr id="6" name="Picture 2" descr="Afbeeldingsresultaat voor functions smart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186" y="2249565"/>
              <a:ext cx="4178614" cy="3750306"/>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p:cNvSpPr txBox="1">
              <a:spLocks/>
            </p:cNvSpPr>
            <p:nvPr/>
          </p:nvSpPr>
          <p:spPr bwMode="auto">
            <a:xfrm>
              <a:off x="7416800" y="1690688"/>
              <a:ext cx="3425372" cy="86397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algn="ctr" defTabSz="914400" rtl="0" eaLnBrk="1" fontAlgn="base" latinLnBrk="0" hangingPunct="1">
                <a:lnSpc>
                  <a:spcPct val="90000"/>
                </a:lnSpc>
                <a:spcBef>
                  <a:spcPct val="0"/>
                </a:spcBef>
                <a:spcAft>
                  <a:spcPct val="0"/>
                </a:spcAft>
                <a:buNone/>
                <a:defRPr sz="60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pPr algn="l"/>
              <a:r>
                <a:rPr lang="nl-NL" sz="4000" dirty="0">
                  <a:solidFill>
                    <a:schemeClr val="tx2">
                      <a:lumMod val="75000"/>
                    </a:schemeClr>
                  </a:solidFill>
                  <a:latin typeface="Agency FB" panose="020B0503020202020204" pitchFamily="34" charset="0"/>
                </a:rPr>
                <a:t>Smartphone</a:t>
              </a:r>
            </a:p>
          </p:txBody>
        </p:sp>
      </p:grpSp>
      <p:pic>
        <p:nvPicPr>
          <p:cNvPr id="7170" name="Picture 2" descr="https://www.mt.nl/wp-content/uploads/2017/02/Grafiek-Rick-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8486" y="1365023"/>
            <a:ext cx="7124700" cy="348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50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Afbeeldingsresultaat voor da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1155" y="2023213"/>
            <a:ext cx="2555894" cy="1331195"/>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p:cNvSpPr txBox="1">
            <a:spLocks noGrp="1"/>
          </p:cNvSpPr>
          <p:nvPr>
            <p:ph type="title"/>
          </p:nvPr>
        </p:nvSpPr>
        <p:spPr>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pic>
        <p:nvPicPr>
          <p:cNvPr id="8194" name="Picture 2" descr="https://siliconvalley.center/wp-content/uploads/2017/03/Screen-Shot-2017-03-30-at-9.54.08-AM.png"/>
          <p:cNvPicPr>
            <a:picLocks noChangeAspect="1" noChangeArrowheads="1"/>
          </p:cNvPicPr>
          <p:nvPr/>
        </p:nvPicPr>
        <p:blipFill rotWithShape="1">
          <a:blip r:embed="rId4">
            <a:extLst>
              <a:ext uri="{28A0092B-C50C-407E-A947-70E740481C1C}">
                <a14:useLocalDpi xmlns:a14="http://schemas.microsoft.com/office/drawing/2010/main" val="0"/>
              </a:ext>
            </a:extLst>
          </a:blip>
          <a:srcRect l="27698" t="13299" r="28391"/>
          <a:stretch/>
        </p:blipFill>
        <p:spPr bwMode="auto">
          <a:xfrm>
            <a:off x="3845903" y="1976282"/>
            <a:ext cx="4347793" cy="33477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bionics white background"/>
          <p:cNvPicPr>
            <a:picLocks noChangeAspect="1" noChangeArrowheads="1"/>
          </p:cNvPicPr>
          <p:nvPr/>
        </p:nvPicPr>
        <p:blipFill rotWithShape="1">
          <a:blip r:embed="rId5">
            <a:extLst>
              <a:ext uri="{28A0092B-C50C-407E-A947-70E740481C1C}">
                <a14:useLocalDpi xmlns:a14="http://schemas.microsoft.com/office/drawing/2010/main" val="0"/>
              </a:ext>
            </a:extLst>
          </a:blip>
          <a:srcRect t="14199" b="8462"/>
          <a:stretch/>
        </p:blipFill>
        <p:spPr bwMode="auto">
          <a:xfrm flipH="1">
            <a:off x="4440851" y="5093447"/>
            <a:ext cx="3157896" cy="103238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fbeeldingsresultaat voor dna"/>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3489256">
            <a:off x="7603591" y="2199398"/>
            <a:ext cx="1739743" cy="97882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Afbeeldingsresultaat voor 3d printing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26818" y="1934062"/>
            <a:ext cx="1995285" cy="1995285"/>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59AFA957-FB3A-49F4-8D75-B3E26C6E4873}"/>
              </a:ext>
            </a:extLst>
          </p:cNvPr>
          <p:cNvSpPr txBox="1"/>
          <p:nvPr/>
        </p:nvSpPr>
        <p:spPr>
          <a:xfrm>
            <a:off x="871382" y="1349287"/>
            <a:ext cx="6101442" cy="584775"/>
          </a:xfrm>
          <a:prstGeom prst="rect">
            <a:avLst/>
          </a:prstGeom>
          <a:noFill/>
        </p:spPr>
        <p:txBody>
          <a:bodyPr wrap="square">
            <a:spAutoFit/>
          </a:bodyPr>
          <a:lstStyle/>
          <a:p>
            <a:r>
              <a:rPr lang="nl-NL" sz="3200" b="1" dirty="0">
                <a:solidFill>
                  <a:schemeClr val="tx2">
                    <a:lumMod val="75000"/>
                  </a:schemeClr>
                </a:solidFill>
                <a:latin typeface="Agency FB" panose="020B0503020202020204" pitchFamily="34" charset="0"/>
                <a:ea typeface="+mj-ea"/>
                <a:cs typeface="+mj-cs"/>
              </a:rPr>
              <a:t>Industriële convergentie</a:t>
            </a:r>
          </a:p>
        </p:txBody>
      </p:sp>
    </p:spTree>
    <p:extLst>
      <p:ext uri="{BB962C8B-B14F-4D97-AF65-F5344CB8AC3E}">
        <p14:creationId xmlns:p14="http://schemas.microsoft.com/office/powerpoint/2010/main" val="792156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3072597" y="2140141"/>
            <a:ext cx="6046806" cy="3881395"/>
          </a:xfrm>
          <a:prstGeom prst="rect">
            <a:avLst/>
          </a:prstGeom>
        </p:spPr>
      </p:pic>
      <p:sp>
        <p:nvSpPr>
          <p:cNvPr id="5"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sp>
        <p:nvSpPr>
          <p:cNvPr id="6" name="Tekstvak 5">
            <a:extLst>
              <a:ext uri="{FF2B5EF4-FFF2-40B4-BE49-F238E27FC236}">
                <a16:creationId xmlns:a16="http://schemas.microsoft.com/office/drawing/2014/main" id="{E884A6DF-FE7F-402C-B473-8D49FCC5924E}"/>
              </a:ext>
            </a:extLst>
          </p:cNvPr>
          <p:cNvSpPr txBox="1"/>
          <p:nvPr/>
        </p:nvSpPr>
        <p:spPr>
          <a:xfrm>
            <a:off x="871382" y="1349287"/>
            <a:ext cx="10234982" cy="584775"/>
          </a:xfrm>
          <a:prstGeom prst="rect">
            <a:avLst/>
          </a:prstGeom>
          <a:noFill/>
        </p:spPr>
        <p:txBody>
          <a:bodyPr wrap="square">
            <a:spAutoFit/>
          </a:bodyPr>
          <a:lstStyle/>
          <a:p>
            <a:r>
              <a:rPr lang="nl-NL" sz="3200" b="1" dirty="0">
                <a:solidFill>
                  <a:schemeClr val="tx2">
                    <a:lumMod val="75000"/>
                  </a:schemeClr>
                </a:solidFill>
                <a:latin typeface="Agency FB" panose="020B0503020202020204" pitchFamily="34" charset="0"/>
                <a:ea typeface="+mj-ea"/>
                <a:cs typeface="+mj-cs"/>
              </a:rPr>
              <a:t>4</a:t>
            </a:r>
            <a:r>
              <a:rPr lang="nl-NL" sz="3200" b="1" baseline="30000" dirty="0">
                <a:solidFill>
                  <a:schemeClr val="tx2">
                    <a:lumMod val="75000"/>
                  </a:schemeClr>
                </a:solidFill>
                <a:latin typeface="Agency FB" panose="020B0503020202020204" pitchFamily="34" charset="0"/>
                <a:ea typeface="+mj-ea"/>
                <a:cs typeface="+mj-cs"/>
              </a:rPr>
              <a:t>e</a:t>
            </a:r>
            <a:r>
              <a:rPr lang="nl-NL" sz="3200" b="1" dirty="0">
                <a:solidFill>
                  <a:schemeClr val="tx2">
                    <a:lumMod val="75000"/>
                  </a:schemeClr>
                </a:solidFill>
                <a:latin typeface="Agency FB" panose="020B0503020202020204" pitchFamily="34" charset="0"/>
                <a:ea typeface="+mj-ea"/>
                <a:cs typeface="+mj-cs"/>
              </a:rPr>
              <a:t> industriële revolutie categorieën (volgens World </a:t>
            </a:r>
            <a:r>
              <a:rPr lang="nl-NL" sz="3200" b="1" dirty="0" err="1">
                <a:solidFill>
                  <a:schemeClr val="tx2">
                    <a:lumMod val="75000"/>
                  </a:schemeClr>
                </a:solidFill>
                <a:latin typeface="Agency FB" panose="020B0503020202020204" pitchFamily="34" charset="0"/>
                <a:ea typeface="+mj-ea"/>
                <a:cs typeface="+mj-cs"/>
              </a:rPr>
              <a:t>Economic</a:t>
            </a:r>
            <a:r>
              <a:rPr lang="nl-NL" sz="3200" b="1" dirty="0">
                <a:solidFill>
                  <a:schemeClr val="tx2">
                    <a:lumMod val="75000"/>
                  </a:schemeClr>
                </a:solidFill>
                <a:latin typeface="Agency FB" panose="020B0503020202020204" pitchFamily="34" charset="0"/>
                <a:ea typeface="+mj-ea"/>
                <a:cs typeface="+mj-cs"/>
              </a:rPr>
              <a:t> Forum)</a:t>
            </a:r>
          </a:p>
        </p:txBody>
      </p:sp>
    </p:spTree>
    <p:extLst>
      <p:ext uri="{BB962C8B-B14F-4D97-AF65-F5344CB8AC3E}">
        <p14:creationId xmlns:p14="http://schemas.microsoft.com/office/powerpoint/2010/main" val="3550158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838200" y="2108637"/>
            <a:ext cx="3149369" cy="3614245"/>
          </a:xfrm>
          <a:prstGeom prst="rect">
            <a:avLst/>
          </a:prstGeom>
        </p:spPr>
      </p:pic>
      <p:pic>
        <p:nvPicPr>
          <p:cNvPr id="5" name="Afbeelding 4"/>
          <p:cNvPicPr>
            <a:picLocks noChangeAspect="1"/>
          </p:cNvPicPr>
          <p:nvPr/>
        </p:nvPicPr>
        <p:blipFill>
          <a:blip r:embed="rId3"/>
          <a:stretch>
            <a:fillRect/>
          </a:stretch>
        </p:blipFill>
        <p:spPr>
          <a:xfrm>
            <a:off x="4553020" y="2108636"/>
            <a:ext cx="3085959" cy="3614245"/>
          </a:xfrm>
          <a:prstGeom prst="rect">
            <a:avLst/>
          </a:prstGeom>
        </p:spPr>
      </p:pic>
      <p:pic>
        <p:nvPicPr>
          <p:cNvPr id="6" name="Afbeelding 5"/>
          <p:cNvPicPr>
            <a:picLocks noChangeAspect="1"/>
          </p:cNvPicPr>
          <p:nvPr/>
        </p:nvPicPr>
        <p:blipFill>
          <a:blip r:embed="rId4"/>
          <a:stretch>
            <a:fillRect/>
          </a:stretch>
        </p:blipFill>
        <p:spPr>
          <a:xfrm>
            <a:off x="8233213" y="2108638"/>
            <a:ext cx="3120587" cy="3645001"/>
          </a:xfrm>
          <a:prstGeom prst="rect">
            <a:avLst/>
          </a:prstGeom>
        </p:spPr>
      </p:pic>
      <p:sp>
        <p:nvSpPr>
          <p:cNvPr id="7"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spTree>
    <p:extLst>
      <p:ext uri="{BB962C8B-B14F-4D97-AF65-F5344CB8AC3E}">
        <p14:creationId xmlns:p14="http://schemas.microsoft.com/office/powerpoint/2010/main" val="377666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pic>
        <p:nvPicPr>
          <p:cNvPr id="2" name="Afbeelding 1"/>
          <p:cNvPicPr>
            <a:picLocks noChangeAspect="1"/>
          </p:cNvPicPr>
          <p:nvPr/>
        </p:nvPicPr>
        <p:blipFill>
          <a:blip r:embed="rId2"/>
          <a:stretch>
            <a:fillRect/>
          </a:stretch>
        </p:blipFill>
        <p:spPr>
          <a:xfrm>
            <a:off x="910612" y="1690688"/>
            <a:ext cx="3141125" cy="3583353"/>
          </a:xfrm>
          <a:prstGeom prst="rect">
            <a:avLst/>
          </a:prstGeom>
        </p:spPr>
      </p:pic>
      <p:pic>
        <p:nvPicPr>
          <p:cNvPr id="3" name="Afbeelding 2"/>
          <p:cNvPicPr>
            <a:picLocks noChangeAspect="1"/>
          </p:cNvPicPr>
          <p:nvPr/>
        </p:nvPicPr>
        <p:blipFill>
          <a:blip r:embed="rId3"/>
          <a:stretch>
            <a:fillRect/>
          </a:stretch>
        </p:blipFill>
        <p:spPr>
          <a:xfrm>
            <a:off x="4537131" y="1690688"/>
            <a:ext cx="3190151" cy="3527698"/>
          </a:xfrm>
          <a:prstGeom prst="rect">
            <a:avLst/>
          </a:prstGeom>
        </p:spPr>
      </p:pic>
      <p:pic>
        <p:nvPicPr>
          <p:cNvPr id="4" name="Afbeelding 3"/>
          <p:cNvPicPr>
            <a:picLocks noChangeAspect="1"/>
          </p:cNvPicPr>
          <p:nvPr/>
        </p:nvPicPr>
        <p:blipFill>
          <a:blip r:embed="rId4"/>
          <a:stretch>
            <a:fillRect/>
          </a:stretch>
        </p:blipFill>
        <p:spPr>
          <a:xfrm>
            <a:off x="8200468" y="1690689"/>
            <a:ext cx="3153332" cy="3732650"/>
          </a:xfrm>
          <a:prstGeom prst="rect">
            <a:avLst/>
          </a:prstGeom>
        </p:spPr>
      </p:pic>
    </p:spTree>
    <p:extLst>
      <p:ext uri="{BB962C8B-B14F-4D97-AF65-F5344CB8AC3E}">
        <p14:creationId xmlns:p14="http://schemas.microsoft.com/office/powerpoint/2010/main" val="3094748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pic>
        <p:nvPicPr>
          <p:cNvPr id="2" name="Afbeelding 1"/>
          <p:cNvPicPr>
            <a:picLocks noChangeAspect="1"/>
          </p:cNvPicPr>
          <p:nvPr/>
        </p:nvPicPr>
        <p:blipFill>
          <a:blip r:embed="rId3"/>
          <a:stretch>
            <a:fillRect/>
          </a:stretch>
        </p:blipFill>
        <p:spPr>
          <a:xfrm>
            <a:off x="838200" y="1690688"/>
            <a:ext cx="3463299" cy="4041720"/>
          </a:xfrm>
          <a:prstGeom prst="rect">
            <a:avLst/>
          </a:prstGeom>
        </p:spPr>
      </p:pic>
      <p:pic>
        <p:nvPicPr>
          <p:cNvPr id="5" name="Afbeelding 4">
            <a:extLst>
              <a:ext uri="{FF2B5EF4-FFF2-40B4-BE49-F238E27FC236}">
                <a16:creationId xmlns:a16="http://schemas.microsoft.com/office/drawing/2014/main" id="{CB6E1977-D0F8-4061-AFD6-208FD968C7D0}"/>
              </a:ext>
            </a:extLst>
          </p:cNvPr>
          <p:cNvPicPr>
            <a:picLocks noChangeAspect="1"/>
          </p:cNvPicPr>
          <p:nvPr/>
        </p:nvPicPr>
        <p:blipFill rotWithShape="1">
          <a:blip r:embed="rId4"/>
          <a:srcRect r="49381"/>
          <a:stretch/>
        </p:blipFill>
        <p:spPr>
          <a:xfrm>
            <a:off x="8613440" y="365125"/>
            <a:ext cx="3463299" cy="5664783"/>
          </a:xfrm>
          <a:prstGeom prst="rect">
            <a:avLst/>
          </a:prstGeom>
        </p:spPr>
      </p:pic>
      <p:pic>
        <p:nvPicPr>
          <p:cNvPr id="6" name="Afbeelding 5">
            <a:extLst>
              <a:ext uri="{FF2B5EF4-FFF2-40B4-BE49-F238E27FC236}">
                <a16:creationId xmlns:a16="http://schemas.microsoft.com/office/drawing/2014/main" id="{5F092E69-FFF4-4394-B3C4-B9FA40EE0EFF}"/>
              </a:ext>
            </a:extLst>
          </p:cNvPr>
          <p:cNvPicPr>
            <a:picLocks noChangeAspect="1"/>
          </p:cNvPicPr>
          <p:nvPr/>
        </p:nvPicPr>
        <p:blipFill>
          <a:blip r:embed="rId5"/>
          <a:stretch>
            <a:fillRect/>
          </a:stretch>
        </p:blipFill>
        <p:spPr>
          <a:xfrm>
            <a:off x="6008635" y="2033587"/>
            <a:ext cx="2143125" cy="2790825"/>
          </a:xfrm>
          <a:prstGeom prst="rect">
            <a:avLst/>
          </a:prstGeom>
        </p:spPr>
      </p:pic>
    </p:spTree>
    <p:extLst>
      <p:ext uri="{BB962C8B-B14F-4D97-AF65-F5344CB8AC3E}">
        <p14:creationId xmlns:p14="http://schemas.microsoft.com/office/powerpoint/2010/main" val="2336031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pic>
        <p:nvPicPr>
          <p:cNvPr id="3" name="Afbeelding 2"/>
          <p:cNvPicPr>
            <a:picLocks noChangeAspect="1"/>
          </p:cNvPicPr>
          <p:nvPr/>
        </p:nvPicPr>
        <p:blipFill>
          <a:blip r:embed="rId3"/>
          <a:stretch>
            <a:fillRect/>
          </a:stretch>
        </p:blipFill>
        <p:spPr>
          <a:xfrm>
            <a:off x="838200" y="1592220"/>
            <a:ext cx="3514725" cy="4090790"/>
          </a:xfrm>
          <a:prstGeom prst="rect">
            <a:avLst/>
          </a:prstGeom>
        </p:spPr>
      </p:pic>
      <p:pic>
        <p:nvPicPr>
          <p:cNvPr id="5126" name="Picture 6" descr="https://actonline.org/wp-content/uploads/Smart-City_LinkedIn-800x4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8237" y="1592220"/>
            <a:ext cx="6604000" cy="3475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953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pic>
        <p:nvPicPr>
          <p:cNvPr id="2" name="Afbeelding 1"/>
          <p:cNvPicPr>
            <a:picLocks noChangeAspect="1"/>
          </p:cNvPicPr>
          <p:nvPr/>
        </p:nvPicPr>
        <p:blipFill>
          <a:blip r:embed="rId3"/>
          <a:stretch>
            <a:fillRect/>
          </a:stretch>
        </p:blipFill>
        <p:spPr>
          <a:xfrm>
            <a:off x="838200" y="1592220"/>
            <a:ext cx="3568811" cy="3952237"/>
          </a:xfrm>
          <a:prstGeom prst="rect">
            <a:avLst/>
          </a:prstGeom>
        </p:spPr>
      </p:pic>
      <p:pic>
        <p:nvPicPr>
          <p:cNvPr id="6146" name="Picture 2" descr="benefits of iot health applications of i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4319" y="1592220"/>
            <a:ext cx="5577568" cy="3461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159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pW9JcWxKq0"/>
          <p:cNvPicPr>
            <a:picLocks noRot="1" noChangeAspect="1"/>
          </p:cNvPicPr>
          <p:nvPr>
            <a:videoFile r:link="rId1"/>
          </p:nvPr>
        </p:nvPicPr>
        <p:blipFill>
          <a:blip r:embed="rId4"/>
          <a:stretch>
            <a:fillRect/>
          </a:stretch>
        </p:blipFill>
        <p:spPr>
          <a:xfrm>
            <a:off x="2119086" y="1192894"/>
            <a:ext cx="8824685" cy="4963885"/>
          </a:xfrm>
          <a:prstGeom prst="rect">
            <a:avLst/>
          </a:prstGeom>
        </p:spPr>
      </p:pic>
      <p:sp>
        <p:nvSpPr>
          <p:cNvPr id="7"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spTree>
    <p:extLst>
      <p:ext uri="{BB962C8B-B14F-4D97-AF65-F5344CB8AC3E}">
        <p14:creationId xmlns:p14="http://schemas.microsoft.com/office/powerpoint/2010/main" val="2227610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stretch>
            <a:fillRect/>
          </a:stretch>
        </p:blipFill>
        <p:spPr>
          <a:xfrm>
            <a:off x="838200" y="1561872"/>
            <a:ext cx="4898455" cy="3473450"/>
          </a:xfrm>
          <a:prstGeom prst="rect">
            <a:avLst/>
          </a:prstGeom>
        </p:spPr>
      </p:pic>
      <p:pic>
        <p:nvPicPr>
          <p:cNvPr id="4" name="Afbeelding 3"/>
          <p:cNvPicPr>
            <a:picLocks noChangeAspect="1"/>
          </p:cNvPicPr>
          <p:nvPr/>
        </p:nvPicPr>
        <p:blipFill rotWithShape="1">
          <a:blip r:embed="rId4"/>
          <a:srcRect l="2400" r="2324"/>
          <a:stretch/>
        </p:blipFill>
        <p:spPr>
          <a:xfrm>
            <a:off x="3033485" y="3414711"/>
            <a:ext cx="8926286" cy="2118179"/>
          </a:xfrm>
          <a:prstGeom prst="rect">
            <a:avLst/>
          </a:prstGeom>
        </p:spPr>
      </p:pic>
      <p:sp>
        <p:nvSpPr>
          <p:cNvPr id="6"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 </a:t>
            </a:r>
          </a:p>
        </p:txBody>
      </p:sp>
    </p:spTree>
    <p:extLst>
      <p:ext uri="{BB962C8B-B14F-4D97-AF65-F5344CB8AC3E}">
        <p14:creationId xmlns:p14="http://schemas.microsoft.com/office/powerpoint/2010/main" val="3979262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stretch>
            <a:fillRect/>
          </a:stretch>
        </p:blipFill>
        <p:spPr>
          <a:xfrm>
            <a:off x="838200" y="1561872"/>
            <a:ext cx="4898455" cy="3473450"/>
          </a:xfrm>
          <a:prstGeom prst="rect">
            <a:avLst/>
          </a:prstGeom>
        </p:spPr>
      </p:pic>
      <p:pic>
        <p:nvPicPr>
          <p:cNvPr id="4" name="Afbeelding 3"/>
          <p:cNvPicPr>
            <a:picLocks noChangeAspect="1"/>
          </p:cNvPicPr>
          <p:nvPr/>
        </p:nvPicPr>
        <p:blipFill rotWithShape="1">
          <a:blip r:embed="rId4"/>
          <a:srcRect l="2400" r="2324"/>
          <a:stretch/>
        </p:blipFill>
        <p:spPr>
          <a:xfrm>
            <a:off x="3033485" y="3414711"/>
            <a:ext cx="8926286" cy="2118179"/>
          </a:xfrm>
          <a:prstGeom prst="rect">
            <a:avLst/>
          </a:prstGeom>
        </p:spPr>
      </p:pic>
      <p:sp>
        <p:nvSpPr>
          <p:cNvPr id="6"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 </a:t>
            </a:r>
          </a:p>
        </p:txBody>
      </p:sp>
    </p:spTree>
    <p:extLst>
      <p:ext uri="{BB962C8B-B14F-4D97-AF65-F5344CB8AC3E}">
        <p14:creationId xmlns:p14="http://schemas.microsoft.com/office/powerpoint/2010/main" val="2630099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fbeeldingsresultaat voor dest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673" y="2103120"/>
            <a:ext cx="11274960" cy="1702299"/>
          </a:xfrm>
          <a:prstGeom prst="rect">
            <a:avLst/>
          </a:prstGeom>
          <a:noFill/>
          <a:extLst>
            <a:ext uri="{909E8E84-426E-40DD-AFC4-6F175D3DCCD1}">
              <a14:hiddenFill xmlns:a14="http://schemas.microsoft.com/office/drawing/2010/main">
                <a:solidFill>
                  <a:srgbClr val="FFFFFF"/>
                </a:solidFill>
              </a14:hiddenFill>
            </a:ext>
          </a:extLst>
        </p:spPr>
      </p:pic>
      <p:sp>
        <p:nvSpPr>
          <p:cNvPr id="4" name="Titel 1"/>
          <p:cNvSpPr txBox="1">
            <a:spLocks/>
          </p:cNvSpPr>
          <p:nvPr/>
        </p:nvSpPr>
        <p:spPr bwMode="auto">
          <a:xfrm>
            <a:off x="939800" y="392113"/>
            <a:ext cx="9144000" cy="10190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r>
              <a:rPr lang="nl-NL" b="1" dirty="0"/>
              <a:t>Uitdagingen</a:t>
            </a:r>
          </a:p>
        </p:txBody>
      </p:sp>
    </p:spTree>
    <p:extLst>
      <p:ext uri="{BB962C8B-B14F-4D97-AF65-F5344CB8AC3E}">
        <p14:creationId xmlns:p14="http://schemas.microsoft.com/office/powerpoint/2010/main" val="2467516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bwMode="auto">
          <a:xfrm>
            <a:off x="939800" y="392113"/>
            <a:ext cx="9144000" cy="10190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r>
              <a:rPr lang="nl-NL" b="1" i="1"/>
              <a:t>Demografisch</a:t>
            </a:r>
          </a:p>
        </p:txBody>
      </p:sp>
      <p:pic>
        <p:nvPicPr>
          <p:cNvPr id="2050" name="Picture 2" descr="2019 revision – world population growth 1700 2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4114" y="1196061"/>
            <a:ext cx="6919686" cy="4929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948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ctrTitle"/>
          </p:nvPr>
        </p:nvSpPr>
        <p:spPr>
          <a:xfrm>
            <a:off x="1524000" y="379413"/>
            <a:ext cx="9144000" cy="1019081"/>
          </a:xfrm>
        </p:spPr>
        <p:txBody>
          <a:bodyPr anchor="t"/>
          <a:lstStyle/>
          <a:p>
            <a:r>
              <a:rPr lang="nl-NL" sz="4400" b="1"/>
              <a:t>De Stad van de Toekomst</a:t>
            </a:r>
          </a:p>
        </p:txBody>
      </p:sp>
      <p:pic>
        <p:nvPicPr>
          <p:cNvPr id="10" name="Picture 2" descr="https://www.bna.nl/wp-content/uploads/2018/11/9.-Haven-Stad_INc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6764" y="1839260"/>
            <a:ext cx="4901236" cy="3269125"/>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p:cNvPicPr>
            <a:picLocks noChangeAspect="1"/>
          </p:cNvPicPr>
          <p:nvPr/>
        </p:nvPicPr>
        <p:blipFill>
          <a:blip r:embed="rId3"/>
          <a:stretch>
            <a:fillRect/>
          </a:stretch>
        </p:blipFill>
        <p:spPr>
          <a:xfrm>
            <a:off x="1255059" y="2040773"/>
            <a:ext cx="4511705" cy="2866098"/>
          </a:xfrm>
          <a:prstGeom prst="rect">
            <a:avLst/>
          </a:prstGeom>
        </p:spPr>
      </p:pic>
    </p:spTree>
    <p:extLst>
      <p:ext uri="{BB962C8B-B14F-4D97-AF65-F5344CB8AC3E}">
        <p14:creationId xmlns:p14="http://schemas.microsoft.com/office/powerpoint/2010/main" val="2376153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bwMode="auto">
          <a:xfrm>
            <a:off x="939800" y="392113"/>
            <a:ext cx="9144000" cy="10190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r>
              <a:rPr lang="nl-NL" b="1" i="1" dirty="0"/>
              <a:t>Uitdagingen</a:t>
            </a:r>
          </a:p>
        </p:txBody>
      </p:sp>
      <p:pic>
        <p:nvPicPr>
          <p:cNvPr id="3" name="Afbeelding 2">
            <a:extLst>
              <a:ext uri="{FF2B5EF4-FFF2-40B4-BE49-F238E27FC236}">
                <a16:creationId xmlns:a16="http://schemas.microsoft.com/office/drawing/2014/main" id="{4547C93B-0CB3-40E2-A3CE-2B60D055CD04}"/>
              </a:ext>
            </a:extLst>
          </p:cNvPr>
          <p:cNvPicPr>
            <a:picLocks noChangeAspect="1"/>
          </p:cNvPicPr>
          <p:nvPr/>
        </p:nvPicPr>
        <p:blipFill>
          <a:blip r:embed="rId3"/>
          <a:stretch>
            <a:fillRect/>
          </a:stretch>
        </p:blipFill>
        <p:spPr>
          <a:xfrm>
            <a:off x="939800" y="1716346"/>
            <a:ext cx="2143125" cy="2790825"/>
          </a:xfrm>
          <a:prstGeom prst="rect">
            <a:avLst/>
          </a:prstGeom>
        </p:spPr>
      </p:pic>
      <p:pic>
        <p:nvPicPr>
          <p:cNvPr id="6" name="Afbeelding 5">
            <a:extLst>
              <a:ext uri="{FF2B5EF4-FFF2-40B4-BE49-F238E27FC236}">
                <a16:creationId xmlns:a16="http://schemas.microsoft.com/office/drawing/2014/main" id="{2C226515-EB5D-4B2B-A958-121691D781D9}"/>
              </a:ext>
            </a:extLst>
          </p:cNvPr>
          <p:cNvPicPr>
            <a:picLocks noChangeAspect="1"/>
          </p:cNvPicPr>
          <p:nvPr/>
        </p:nvPicPr>
        <p:blipFill>
          <a:blip r:embed="rId4"/>
          <a:stretch>
            <a:fillRect/>
          </a:stretch>
        </p:blipFill>
        <p:spPr>
          <a:xfrm>
            <a:off x="4829887" y="1716346"/>
            <a:ext cx="5253913" cy="4350014"/>
          </a:xfrm>
          <a:prstGeom prst="rect">
            <a:avLst/>
          </a:prstGeom>
        </p:spPr>
      </p:pic>
    </p:spTree>
    <p:extLst>
      <p:ext uri="{BB962C8B-B14F-4D97-AF65-F5344CB8AC3E}">
        <p14:creationId xmlns:p14="http://schemas.microsoft.com/office/powerpoint/2010/main" val="1553290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bwMode="auto">
          <a:xfrm>
            <a:off x="939800" y="392113"/>
            <a:ext cx="9144000" cy="10190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r>
              <a:rPr lang="nl-NL" b="1" i="1" dirty="0"/>
              <a:t>Uitdagingen</a:t>
            </a:r>
          </a:p>
        </p:txBody>
      </p:sp>
      <p:pic>
        <p:nvPicPr>
          <p:cNvPr id="5" name="Afbeelding 4">
            <a:extLst>
              <a:ext uri="{FF2B5EF4-FFF2-40B4-BE49-F238E27FC236}">
                <a16:creationId xmlns:a16="http://schemas.microsoft.com/office/drawing/2014/main" id="{BF612127-EA39-456A-9BFB-271DF2A01C94}"/>
              </a:ext>
            </a:extLst>
          </p:cNvPr>
          <p:cNvPicPr>
            <a:picLocks noChangeAspect="1"/>
          </p:cNvPicPr>
          <p:nvPr/>
        </p:nvPicPr>
        <p:blipFill>
          <a:blip r:embed="rId3"/>
          <a:stretch>
            <a:fillRect/>
          </a:stretch>
        </p:blipFill>
        <p:spPr>
          <a:xfrm>
            <a:off x="5265532" y="392113"/>
            <a:ext cx="3878881" cy="54468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kstvak 6">
            <a:extLst>
              <a:ext uri="{FF2B5EF4-FFF2-40B4-BE49-F238E27FC236}">
                <a16:creationId xmlns:a16="http://schemas.microsoft.com/office/drawing/2014/main" id="{2759C620-A164-470C-A9E3-4AD992F66D55}"/>
              </a:ext>
            </a:extLst>
          </p:cNvPr>
          <p:cNvSpPr txBox="1"/>
          <p:nvPr/>
        </p:nvSpPr>
        <p:spPr>
          <a:xfrm>
            <a:off x="939800" y="1632857"/>
            <a:ext cx="3769567" cy="369332"/>
          </a:xfrm>
          <a:prstGeom prst="rect">
            <a:avLst/>
          </a:prstGeom>
          <a:noFill/>
        </p:spPr>
        <p:txBody>
          <a:bodyPr wrap="square" rtlCol="0">
            <a:spAutoFit/>
          </a:bodyPr>
          <a:lstStyle/>
          <a:p>
            <a:r>
              <a:rPr lang="nl-NL" i="1" dirty="0"/>
              <a:t>Wiki</a:t>
            </a:r>
            <a:r>
              <a:rPr lang="nl-NL" dirty="0"/>
              <a:t> &gt; </a:t>
            </a:r>
            <a:r>
              <a:rPr lang="nl-NL" i="1" dirty="0"/>
              <a:t>IBS lessen </a:t>
            </a:r>
            <a:r>
              <a:rPr lang="nl-NL" dirty="0"/>
              <a:t>&gt; </a:t>
            </a:r>
            <a:r>
              <a:rPr lang="nl-NL" i="1" dirty="0"/>
              <a:t>DESTEP</a:t>
            </a:r>
          </a:p>
        </p:txBody>
      </p:sp>
    </p:spTree>
    <p:extLst>
      <p:ext uri="{BB962C8B-B14F-4D97-AF65-F5344CB8AC3E}">
        <p14:creationId xmlns:p14="http://schemas.microsoft.com/office/powerpoint/2010/main" val="2791792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sd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385" y="590618"/>
            <a:ext cx="10179230" cy="5089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667106"/>
      </p:ext>
    </p:extLst>
  </p:cSld>
  <p:clrMapOvr>
    <a:masterClrMapping/>
  </p:clrMapOvr>
</p:sld>
</file>

<file path=ppt/theme/theme1.xml><?xml version="1.0" encoding="utf-8"?>
<a:theme xmlns:a="http://schemas.openxmlformats.org/drawingml/2006/main" name="Thema1">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848D2DA3-4BAC-4590-9F3A-C04EAD61AF1C}" vid="{84936BD3-994A-46F0-BAD8-245BDD45B96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A1D360-CC62-4646-85D4-F4006C5627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EE5CA5-207A-4E75-A39D-92525C57BF43}">
  <ds:schemaRefs>
    <ds:schemaRef ds:uri="http://purl.org/dc/elements/1.1/"/>
    <ds:schemaRef ds:uri="http://purl.org/dc/dcmitype/"/>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34354c1b-6b8c-435b-ad50-990538c19557"/>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FD610B47-DE0F-4EFA-B967-061DC17FDB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Thema1</Template>
  <TotalTime>3293</TotalTime>
  <Words>927</Words>
  <Application>Microsoft Office PowerPoint</Application>
  <PresentationFormat>Breedbeeld</PresentationFormat>
  <Paragraphs>104</Paragraphs>
  <Slides>30</Slides>
  <Notes>16</Notes>
  <HiddenSlides>0</HiddenSlides>
  <MMClips>2</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30</vt:i4>
      </vt:variant>
    </vt:vector>
  </HeadingPairs>
  <TitlesOfParts>
    <vt:vector size="37" baseType="lpstr">
      <vt:lpstr>Agency FB</vt:lpstr>
      <vt:lpstr>Arial</vt:lpstr>
      <vt:lpstr>Calibri</vt:lpstr>
      <vt:lpstr>Calibri Light</vt:lpstr>
      <vt:lpstr>Corbel</vt:lpstr>
      <vt:lpstr>Wingdings</vt:lpstr>
      <vt:lpstr>Thema1</vt:lpstr>
      <vt:lpstr>4e industriële revolutie</vt:lpstr>
      <vt:lpstr>PowerPoint-presentatie</vt:lpstr>
      <vt:lpstr>De 4e industriële revolutie </vt:lpstr>
      <vt:lpstr>PowerPoint-presentatie</vt:lpstr>
      <vt:lpstr>PowerPoint-presentatie</vt:lpstr>
      <vt:lpstr>De Stad van de Toekomst</vt:lpstr>
      <vt:lpstr>PowerPoint-presentatie</vt:lpstr>
      <vt:lpstr>PowerPoint-presentatie</vt:lpstr>
      <vt:lpstr>PowerPoint-presentatie</vt:lpstr>
      <vt:lpstr>PowerPoint-presentatie</vt:lpstr>
      <vt:lpstr>Hoe worden de Sustainable Development Goals gewaarborgd in de stad van de toekomst?</vt:lpstr>
      <vt:lpstr>PowerPoint-presentatie</vt:lpstr>
      <vt:lpstr>PowerPoint-presentatie</vt:lpstr>
      <vt:lpstr>PowerPoint-presentatie</vt:lpstr>
      <vt:lpstr>PowerPoint-presentatie</vt:lpstr>
      <vt:lpstr>PowerPoint-presentatie</vt:lpstr>
      <vt:lpstr>PowerPoint-presentatie</vt:lpstr>
      <vt:lpstr>De 4e industriële revolutie</vt:lpstr>
      <vt:lpstr>De 4e industriële revolutie</vt:lpstr>
      <vt:lpstr>De 4e industriële revolutie</vt:lpstr>
      <vt:lpstr>De 4e industriële revolutie</vt:lpstr>
      <vt:lpstr>De 4e industriële revolutie</vt:lpstr>
      <vt:lpstr>De 4e industriële revolutie</vt:lpstr>
      <vt:lpstr>De 4e industriële revolutie</vt:lpstr>
      <vt:lpstr>De 4e industriële revolutie</vt:lpstr>
      <vt:lpstr>De 4e industriële revolutie</vt:lpstr>
      <vt:lpstr>De 4e industriële revolutie</vt:lpstr>
      <vt:lpstr>De 4e industriële revolutie</vt:lpstr>
      <vt:lpstr>De 4e industriële revolutie</vt:lpstr>
      <vt:lpstr>De 4e industriële revolutie </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Thomas Noordeloos</cp:lastModifiedBy>
  <cp:revision>54</cp:revision>
  <dcterms:created xsi:type="dcterms:W3CDTF">2017-09-05T13:31:36Z</dcterms:created>
  <dcterms:modified xsi:type="dcterms:W3CDTF">2021-02-23T10:49:46Z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